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 id="2147483678" r:id="rId6"/>
    <p:sldMasterId id="2147483708"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Lst>
  <p:sldSz cy="5143500" cx="9144000"/>
  <p:notesSz cx="6858000" cy="9144000"/>
  <p:embeddedFontLst>
    <p:embeddedFont>
      <p:font typeface="Lexend SemiBold"/>
      <p:regular r:id="rId20"/>
      <p:bold r:id="rId21"/>
    </p:embeddedFont>
    <p:embeddedFont>
      <p:font typeface="Teko"/>
      <p:regular r:id="rId22"/>
      <p:bold r:id="rId23"/>
    </p:embeddedFont>
    <p:embeddedFont>
      <p:font typeface="Bebas Neue"/>
      <p:regular r:id="rId24"/>
    </p:embeddedFont>
    <p:embeddedFont>
      <p:font typeface="Nanum Gothic Coding"/>
      <p:regular r:id="rId25"/>
      <p:bold r:id="rId26"/>
    </p:embeddedFont>
    <p:embeddedFont>
      <p:font typeface="Playfair Display ExtraBold"/>
      <p:bold r:id="rId27"/>
      <p:boldItalic r:id="rId28"/>
    </p:embeddedFont>
    <p:embeddedFont>
      <p:font typeface="Teko Medium"/>
      <p:regular r:id="rId29"/>
      <p:bold r:id="rId30"/>
    </p:embeddedFont>
    <p:embeddedFont>
      <p:font typeface="Merriweather Black"/>
      <p:bold r:id="rId31"/>
      <p:boldItalic r:id="rId32"/>
    </p:embeddedFont>
    <p:embeddedFont>
      <p:font typeface="Merriweather"/>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37" roundtripDataSignature="AMtx7mhHkNCEWpl50+vNT0oxuERtZZMVA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2C183C0-D5BA-4172-9624-74C4551AB937}">
  <a:tblStyle styleId="{E2C183C0-D5BA-4172-9624-74C4551AB937}"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DB9347EF-9621-49AE-8AF1-12CE33276AC6}"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exendSemiBold-regular.fntdata"/><Relationship Id="rId22" Type="http://schemas.openxmlformats.org/officeDocument/2006/relationships/font" Target="fonts/Teko-regular.fntdata"/><Relationship Id="rId21" Type="http://schemas.openxmlformats.org/officeDocument/2006/relationships/font" Target="fonts/LexendSemiBold-bold.fntdata"/><Relationship Id="rId24" Type="http://schemas.openxmlformats.org/officeDocument/2006/relationships/font" Target="fonts/BebasNeue-regular.fntdata"/><Relationship Id="rId23" Type="http://schemas.openxmlformats.org/officeDocument/2006/relationships/font" Target="fonts/Tek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26" Type="http://schemas.openxmlformats.org/officeDocument/2006/relationships/font" Target="fonts/NanumGothicCoding-bold.fntdata"/><Relationship Id="rId25" Type="http://schemas.openxmlformats.org/officeDocument/2006/relationships/font" Target="fonts/NanumGothicCoding-regular.fntdata"/><Relationship Id="rId28" Type="http://schemas.openxmlformats.org/officeDocument/2006/relationships/font" Target="fonts/PlayfairDisplayExtraBold-boldItalic.fntdata"/><Relationship Id="rId27" Type="http://schemas.openxmlformats.org/officeDocument/2006/relationships/font" Target="fonts/PlayfairDisplayExtraBold-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TekoMedium-regular.fntdata"/><Relationship Id="rId7" Type="http://schemas.openxmlformats.org/officeDocument/2006/relationships/slideMaster" Target="slideMasters/slideMaster3.xml"/><Relationship Id="rId8" Type="http://schemas.openxmlformats.org/officeDocument/2006/relationships/notesMaster" Target="notesMasters/notesMaster1.xml"/><Relationship Id="rId31" Type="http://schemas.openxmlformats.org/officeDocument/2006/relationships/font" Target="fonts/MerriweatherBlack-bold.fntdata"/><Relationship Id="rId30" Type="http://schemas.openxmlformats.org/officeDocument/2006/relationships/font" Target="fonts/TekoMedium-bold.fntdata"/><Relationship Id="rId11" Type="http://schemas.openxmlformats.org/officeDocument/2006/relationships/slide" Target="slides/slide3.xml"/><Relationship Id="rId33" Type="http://schemas.openxmlformats.org/officeDocument/2006/relationships/font" Target="fonts/Merriweather-regular.fntdata"/><Relationship Id="rId10" Type="http://schemas.openxmlformats.org/officeDocument/2006/relationships/slide" Target="slides/slide2.xml"/><Relationship Id="rId32" Type="http://schemas.openxmlformats.org/officeDocument/2006/relationships/font" Target="fonts/MerriweatherBlack-boldItalic.fntdata"/><Relationship Id="rId13" Type="http://schemas.openxmlformats.org/officeDocument/2006/relationships/slide" Target="slides/slide5.xml"/><Relationship Id="rId35" Type="http://schemas.openxmlformats.org/officeDocument/2006/relationships/font" Target="fonts/Merriweather-italic.fntdata"/><Relationship Id="rId12" Type="http://schemas.openxmlformats.org/officeDocument/2006/relationships/slide" Target="slides/slide4.xml"/><Relationship Id="rId34" Type="http://schemas.openxmlformats.org/officeDocument/2006/relationships/font" Target="fonts/Merriweather-bold.fntdata"/><Relationship Id="rId15" Type="http://schemas.openxmlformats.org/officeDocument/2006/relationships/slide" Target="slides/slide7.xml"/><Relationship Id="rId37" Type="http://customschemas.google.com/relationships/presentationmetadata" Target="metadata"/><Relationship Id="rId14" Type="http://schemas.openxmlformats.org/officeDocument/2006/relationships/slide" Target="slides/slide6.xml"/><Relationship Id="rId36" Type="http://schemas.openxmlformats.org/officeDocument/2006/relationships/font" Target="fonts/Merriweather-boldItalic.fntdata"/><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1.jpg>
</file>

<file path=ppt/media/image12.png>
</file>

<file path=ppt/media/image13.png>
</file>

<file path=ppt/media/image14.png>
</file>

<file path=ppt/media/image15.jpg>
</file>

<file path=ppt/media/image16.jpg>
</file>

<file path=ppt/media/image17.jpg>
</file>

<file path=ppt/media/image18.png>
</file>

<file path=ppt/media/image19.jpg>
</file>

<file path=ppt/media/image20.jp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5" name="Google Shape;50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8" name="Shape 758"/>
        <p:cNvGrpSpPr/>
        <p:nvPr/>
      </p:nvGrpSpPr>
      <p:grpSpPr>
        <a:xfrm>
          <a:off x="0" y="0"/>
          <a:ext cx="0" cy="0"/>
          <a:chOff x="0" y="0"/>
          <a:chExt cx="0" cy="0"/>
        </a:xfrm>
      </p:grpSpPr>
      <p:sp>
        <p:nvSpPr>
          <p:cNvPr id="759" name="Google Shape;759;g30266b67fac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0" name="Google Shape;760;g30266b67fac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 name="Shape 764"/>
        <p:cNvGrpSpPr/>
        <p:nvPr/>
      </p:nvGrpSpPr>
      <p:grpSpPr>
        <a:xfrm>
          <a:off x="0" y="0"/>
          <a:ext cx="0" cy="0"/>
          <a:chOff x="0" y="0"/>
          <a:chExt cx="0" cy="0"/>
        </a:xfrm>
      </p:grpSpPr>
      <p:sp>
        <p:nvSpPr>
          <p:cNvPr id="765" name="Google Shape;765;g30266b67fac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6" name="Google Shape;766;g30266b67fac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3" name="Google Shape;51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19" name="Google Shape;519;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51" name="Google Shape;551;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31" name="Google Shape;631;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41" name="Google Shape;641;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47" name="Google Shape;647;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48" name="Google Shape;748;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 name="Shape 752"/>
        <p:cNvGrpSpPr/>
        <p:nvPr/>
      </p:nvGrpSpPr>
      <p:grpSpPr>
        <a:xfrm>
          <a:off x="0" y="0"/>
          <a:ext cx="0" cy="0"/>
          <a:chOff x="0" y="0"/>
          <a:chExt cx="0" cy="0"/>
        </a:xfrm>
      </p:grpSpPr>
      <p:sp>
        <p:nvSpPr>
          <p:cNvPr id="753" name="Google Shape;753;g30223755616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54" name="Google Shape;754;g30223755616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png"/></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png"/></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12"/>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10" name="Google Shape;10;p12"/>
          <p:cNvSpPr txBox="1"/>
          <p:nvPr>
            <p:ph type="ctrTitle"/>
          </p:nvPr>
        </p:nvSpPr>
        <p:spPr>
          <a:xfrm>
            <a:off x="3369401" y="1134700"/>
            <a:ext cx="5059500" cy="2180400"/>
          </a:xfrm>
          <a:prstGeom prst="rect">
            <a:avLst/>
          </a:prstGeom>
          <a:noFill/>
          <a:ln>
            <a:noFill/>
          </a:ln>
        </p:spPr>
        <p:txBody>
          <a:bodyPr anchorCtr="0" anchor="b" bIns="79125" lIns="79125" spcFirstLastPara="1" rIns="79125" wrap="square" tIns="79125">
            <a:noAutofit/>
          </a:bodyPr>
          <a:lstStyle>
            <a:lvl1pPr lvl="0" algn="r">
              <a:lnSpc>
                <a:spcPct val="90000"/>
              </a:lnSpc>
              <a:spcBef>
                <a:spcPts val="0"/>
              </a:spcBef>
              <a:spcAft>
                <a:spcPts val="0"/>
              </a:spcAft>
              <a:buSzPts val="4500"/>
              <a:buNone/>
              <a:defRPr sz="8000">
                <a:latin typeface="Teko Medium"/>
                <a:ea typeface="Teko Medium"/>
                <a:cs typeface="Teko Medium"/>
                <a:sym typeface="Teko Medium"/>
              </a:defRPr>
            </a:lvl1pPr>
            <a:lvl2pPr lvl="1" algn="ctr">
              <a:lnSpc>
                <a:spcPct val="100000"/>
              </a:lnSpc>
              <a:spcBef>
                <a:spcPts val="0"/>
              </a:spcBef>
              <a:spcAft>
                <a:spcPts val="0"/>
              </a:spcAft>
              <a:buSzPts val="4500"/>
              <a:buNone/>
              <a:defRPr sz="4900"/>
            </a:lvl2pPr>
            <a:lvl3pPr lvl="2" algn="ctr">
              <a:lnSpc>
                <a:spcPct val="100000"/>
              </a:lnSpc>
              <a:spcBef>
                <a:spcPts val="0"/>
              </a:spcBef>
              <a:spcAft>
                <a:spcPts val="0"/>
              </a:spcAft>
              <a:buSzPts val="4500"/>
              <a:buNone/>
              <a:defRPr sz="4900"/>
            </a:lvl3pPr>
            <a:lvl4pPr lvl="3" algn="ctr">
              <a:lnSpc>
                <a:spcPct val="100000"/>
              </a:lnSpc>
              <a:spcBef>
                <a:spcPts val="0"/>
              </a:spcBef>
              <a:spcAft>
                <a:spcPts val="0"/>
              </a:spcAft>
              <a:buSzPts val="4500"/>
              <a:buNone/>
              <a:defRPr sz="4900"/>
            </a:lvl4pPr>
            <a:lvl5pPr lvl="4" algn="ctr">
              <a:lnSpc>
                <a:spcPct val="100000"/>
              </a:lnSpc>
              <a:spcBef>
                <a:spcPts val="0"/>
              </a:spcBef>
              <a:spcAft>
                <a:spcPts val="0"/>
              </a:spcAft>
              <a:buSzPts val="4500"/>
              <a:buNone/>
              <a:defRPr sz="4900"/>
            </a:lvl5pPr>
            <a:lvl6pPr lvl="5" algn="ctr">
              <a:lnSpc>
                <a:spcPct val="100000"/>
              </a:lnSpc>
              <a:spcBef>
                <a:spcPts val="0"/>
              </a:spcBef>
              <a:spcAft>
                <a:spcPts val="0"/>
              </a:spcAft>
              <a:buSzPts val="4500"/>
              <a:buNone/>
              <a:defRPr sz="4900"/>
            </a:lvl6pPr>
            <a:lvl7pPr lvl="6" algn="ctr">
              <a:lnSpc>
                <a:spcPct val="100000"/>
              </a:lnSpc>
              <a:spcBef>
                <a:spcPts val="0"/>
              </a:spcBef>
              <a:spcAft>
                <a:spcPts val="0"/>
              </a:spcAft>
              <a:buSzPts val="4500"/>
              <a:buNone/>
              <a:defRPr sz="4900"/>
            </a:lvl7pPr>
            <a:lvl8pPr lvl="7" algn="ctr">
              <a:lnSpc>
                <a:spcPct val="100000"/>
              </a:lnSpc>
              <a:spcBef>
                <a:spcPts val="0"/>
              </a:spcBef>
              <a:spcAft>
                <a:spcPts val="0"/>
              </a:spcAft>
              <a:buSzPts val="4500"/>
              <a:buNone/>
              <a:defRPr sz="4900"/>
            </a:lvl8pPr>
            <a:lvl9pPr lvl="8" algn="ctr">
              <a:lnSpc>
                <a:spcPct val="100000"/>
              </a:lnSpc>
              <a:spcBef>
                <a:spcPts val="0"/>
              </a:spcBef>
              <a:spcAft>
                <a:spcPts val="0"/>
              </a:spcAft>
              <a:buSzPts val="4500"/>
              <a:buNone/>
              <a:defRPr sz="4900"/>
            </a:lvl9pPr>
          </a:lstStyle>
          <a:p/>
        </p:txBody>
      </p:sp>
      <p:sp>
        <p:nvSpPr>
          <p:cNvPr id="11" name="Google Shape;11;p12"/>
          <p:cNvSpPr txBox="1"/>
          <p:nvPr>
            <p:ph idx="1" type="subTitle"/>
          </p:nvPr>
        </p:nvSpPr>
        <p:spPr>
          <a:xfrm>
            <a:off x="3369401" y="3687675"/>
            <a:ext cx="5059500" cy="409500"/>
          </a:xfrm>
          <a:prstGeom prst="rect">
            <a:avLst/>
          </a:prstGeom>
          <a:solidFill>
            <a:srgbClr val="E69138"/>
          </a:solidFill>
          <a:ln cap="flat" cmpd="sng" w="9525">
            <a:solidFill>
              <a:schemeClr val="lt1"/>
            </a:solidFill>
            <a:prstDash val="solid"/>
            <a:round/>
            <a:headEnd len="sm" w="sm" type="none"/>
            <a:tailEnd len="sm" w="sm" type="none"/>
          </a:ln>
          <a:effectLst>
            <a:outerShdw blurRad="114300" rotWithShape="0" algn="bl" dir="540000" dist="19050">
              <a:srgbClr val="E69138">
                <a:alpha val="48627"/>
              </a:srgbClr>
            </a:outerShdw>
          </a:effectLst>
        </p:spPr>
        <p:txBody>
          <a:bodyPr anchorCtr="0" anchor="ctr" bIns="79125" lIns="79125" spcFirstLastPara="1" rIns="79125" wrap="square" tIns="79125">
            <a:noAutofit/>
          </a:bodyPr>
          <a:lstStyle>
            <a:lvl1pPr lvl="0" algn="r">
              <a:lnSpc>
                <a:spcPct val="100000"/>
              </a:lnSpc>
              <a:spcBef>
                <a:spcPts val="0"/>
              </a:spcBef>
              <a:spcAft>
                <a:spcPts val="0"/>
              </a:spcAft>
              <a:buSzPts val="1200"/>
              <a:buNone/>
              <a:defRPr sz="1500">
                <a:latin typeface="Nanum Gothic Coding"/>
                <a:ea typeface="Nanum Gothic Coding"/>
                <a:cs typeface="Nanum Gothic Coding"/>
                <a:sym typeface="Nanum Gothic Coding"/>
              </a:defRPr>
            </a:lvl1pPr>
            <a:lvl2pPr lvl="1" algn="ctr">
              <a:lnSpc>
                <a:spcPct val="100000"/>
              </a:lnSpc>
              <a:spcBef>
                <a:spcPts val="0"/>
              </a:spcBef>
              <a:spcAft>
                <a:spcPts val="0"/>
              </a:spcAft>
              <a:buSzPts val="1600"/>
              <a:buNone/>
              <a:defRPr sz="1700"/>
            </a:lvl2pPr>
            <a:lvl3pPr lvl="2" algn="ctr">
              <a:lnSpc>
                <a:spcPct val="100000"/>
              </a:lnSpc>
              <a:spcBef>
                <a:spcPts val="0"/>
              </a:spcBef>
              <a:spcAft>
                <a:spcPts val="0"/>
              </a:spcAft>
              <a:buSzPts val="1600"/>
              <a:buNone/>
              <a:defRPr sz="1700"/>
            </a:lvl3pPr>
            <a:lvl4pPr lvl="3" algn="ctr">
              <a:lnSpc>
                <a:spcPct val="100000"/>
              </a:lnSpc>
              <a:spcBef>
                <a:spcPts val="0"/>
              </a:spcBef>
              <a:spcAft>
                <a:spcPts val="0"/>
              </a:spcAft>
              <a:buSzPts val="1600"/>
              <a:buNone/>
              <a:defRPr sz="1700"/>
            </a:lvl4pPr>
            <a:lvl5pPr lvl="4" algn="ctr">
              <a:lnSpc>
                <a:spcPct val="100000"/>
              </a:lnSpc>
              <a:spcBef>
                <a:spcPts val="0"/>
              </a:spcBef>
              <a:spcAft>
                <a:spcPts val="0"/>
              </a:spcAft>
              <a:buSzPts val="1600"/>
              <a:buNone/>
              <a:defRPr sz="1700"/>
            </a:lvl5pPr>
            <a:lvl6pPr lvl="5" algn="ctr">
              <a:lnSpc>
                <a:spcPct val="100000"/>
              </a:lnSpc>
              <a:spcBef>
                <a:spcPts val="0"/>
              </a:spcBef>
              <a:spcAft>
                <a:spcPts val="0"/>
              </a:spcAft>
              <a:buSzPts val="1600"/>
              <a:buNone/>
              <a:defRPr sz="1700"/>
            </a:lvl6pPr>
            <a:lvl7pPr lvl="6" algn="ctr">
              <a:lnSpc>
                <a:spcPct val="100000"/>
              </a:lnSpc>
              <a:spcBef>
                <a:spcPts val="0"/>
              </a:spcBef>
              <a:spcAft>
                <a:spcPts val="0"/>
              </a:spcAft>
              <a:buSzPts val="1600"/>
              <a:buNone/>
              <a:defRPr sz="1700"/>
            </a:lvl7pPr>
            <a:lvl8pPr lvl="7" algn="ctr">
              <a:lnSpc>
                <a:spcPct val="100000"/>
              </a:lnSpc>
              <a:spcBef>
                <a:spcPts val="0"/>
              </a:spcBef>
              <a:spcAft>
                <a:spcPts val="0"/>
              </a:spcAft>
              <a:buSzPts val="1600"/>
              <a:buNone/>
              <a:defRPr sz="1700"/>
            </a:lvl8pPr>
            <a:lvl9pPr lvl="8" algn="ctr">
              <a:lnSpc>
                <a:spcPct val="100000"/>
              </a:lnSpc>
              <a:spcBef>
                <a:spcPts val="0"/>
              </a:spcBef>
              <a:spcAft>
                <a:spcPts val="0"/>
              </a:spcAft>
              <a:buSzPts val="1600"/>
              <a:buNone/>
              <a:defRPr sz="17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61" name="Shape 61"/>
        <p:cNvGrpSpPr/>
        <p:nvPr/>
      </p:nvGrpSpPr>
      <p:grpSpPr>
        <a:xfrm>
          <a:off x="0" y="0"/>
          <a:ext cx="0" cy="0"/>
          <a:chOff x="0" y="0"/>
          <a:chExt cx="0" cy="0"/>
        </a:xfrm>
      </p:grpSpPr>
      <p:pic>
        <p:nvPicPr>
          <p:cNvPr id="62" name="Google Shape;62;p25"/>
          <p:cNvPicPr preferRelativeResize="0"/>
          <p:nvPr/>
        </p:nvPicPr>
        <p:blipFill rotWithShape="1">
          <a:blip r:embed="rId2">
            <a:alphaModFix/>
          </a:blip>
          <a:srcRect b="0" l="0" r="0" t="0"/>
          <a:stretch/>
        </p:blipFill>
        <p:spPr>
          <a:xfrm flipH="1">
            <a:off x="0" y="0"/>
            <a:ext cx="9144000" cy="5143500"/>
          </a:xfrm>
          <a:prstGeom prst="rect">
            <a:avLst/>
          </a:prstGeom>
          <a:noFill/>
          <a:ln>
            <a:noFill/>
          </a:ln>
        </p:spPr>
      </p:pic>
      <p:sp>
        <p:nvSpPr>
          <p:cNvPr id="63" name="Google Shape;63;p25"/>
          <p:cNvSpPr txBox="1"/>
          <p:nvPr>
            <p:ph idx="1" type="subTitle"/>
          </p:nvPr>
        </p:nvSpPr>
        <p:spPr>
          <a:xfrm>
            <a:off x="720000" y="2405313"/>
            <a:ext cx="2336400" cy="5637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64" name="Google Shape;64;p25"/>
          <p:cNvSpPr txBox="1"/>
          <p:nvPr>
            <p:ph idx="2" type="subTitle"/>
          </p:nvPr>
        </p:nvSpPr>
        <p:spPr>
          <a:xfrm>
            <a:off x="720000" y="3009867"/>
            <a:ext cx="2336400" cy="11556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65" name="Google Shape;65;p25"/>
          <p:cNvSpPr txBox="1"/>
          <p:nvPr>
            <p:ph idx="3" type="subTitle"/>
          </p:nvPr>
        </p:nvSpPr>
        <p:spPr>
          <a:xfrm>
            <a:off x="3403800" y="3009867"/>
            <a:ext cx="2336400" cy="11556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66" name="Google Shape;66;p25"/>
          <p:cNvSpPr txBox="1"/>
          <p:nvPr>
            <p:ph idx="4" type="subTitle"/>
          </p:nvPr>
        </p:nvSpPr>
        <p:spPr>
          <a:xfrm>
            <a:off x="6087600" y="3009867"/>
            <a:ext cx="2336400" cy="11556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67" name="Google Shape;67;p25"/>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atin typeface="Teko Medium"/>
                <a:ea typeface="Teko Medium"/>
                <a:cs typeface="Teko Medium"/>
                <a:sym typeface="Teko Medium"/>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68" name="Google Shape;68;p25"/>
          <p:cNvSpPr txBox="1"/>
          <p:nvPr>
            <p:ph idx="5" type="subTitle"/>
          </p:nvPr>
        </p:nvSpPr>
        <p:spPr>
          <a:xfrm>
            <a:off x="3403800" y="2405313"/>
            <a:ext cx="2336400" cy="5637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69" name="Google Shape;69;p25"/>
          <p:cNvSpPr txBox="1"/>
          <p:nvPr>
            <p:ph idx="6" type="subTitle"/>
          </p:nvPr>
        </p:nvSpPr>
        <p:spPr>
          <a:xfrm>
            <a:off x="6087600" y="2405313"/>
            <a:ext cx="2336400" cy="5637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1_1_1_1_1_1">
    <p:spTree>
      <p:nvGrpSpPr>
        <p:cNvPr id="70" name="Shape 70"/>
        <p:cNvGrpSpPr/>
        <p:nvPr/>
      </p:nvGrpSpPr>
      <p:grpSpPr>
        <a:xfrm>
          <a:off x="0" y="0"/>
          <a:ext cx="0" cy="0"/>
          <a:chOff x="0" y="0"/>
          <a:chExt cx="0" cy="0"/>
        </a:xfrm>
      </p:grpSpPr>
      <p:pic>
        <p:nvPicPr>
          <p:cNvPr id="71" name="Google Shape;71;p26"/>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72" name="Google Shape;72;p26"/>
          <p:cNvSpPr txBox="1"/>
          <p:nvPr>
            <p:ph type="title"/>
          </p:nvPr>
        </p:nvSpPr>
        <p:spPr>
          <a:xfrm>
            <a:off x="720001" y="965475"/>
            <a:ext cx="2641500" cy="11460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73" name="Google Shape;73;p26"/>
          <p:cNvSpPr txBox="1"/>
          <p:nvPr>
            <p:ph idx="1" type="subTitle"/>
          </p:nvPr>
        </p:nvSpPr>
        <p:spPr>
          <a:xfrm>
            <a:off x="720001" y="2111475"/>
            <a:ext cx="2641500" cy="23490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74" name="Shape 74"/>
        <p:cNvGrpSpPr/>
        <p:nvPr/>
      </p:nvGrpSpPr>
      <p:grpSpPr>
        <a:xfrm>
          <a:off x="0" y="0"/>
          <a:ext cx="0" cy="0"/>
          <a:chOff x="0" y="0"/>
          <a:chExt cx="0" cy="0"/>
        </a:xfrm>
      </p:grpSpPr>
      <p:pic>
        <p:nvPicPr>
          <p:cNvPr id="75" name="Google Shape;75;p27"/>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76" name="Google Shape;76;p27"/>
          <p:cNvSpPr txBox="1"/>
          <p:nvPr>
            <p:ph idx="1" type="subTitle"/>
          </p:nvPr>
        </p:nvSpPr>
        <p:spPr>
          <a:xfrm>
            <a:off x="4361801" y="2111673"/>
            <a:ext cx="4067100" cy="16305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77" name="Google Shape;77;p27"/>
          <p:cNvSpPr txBox="1"/>
          <p:nvPr>
            <p:ph type="title"/>
          </p:nvPr>
        </p:nvSpPr>
        <p:spPr>
          <a:xfrm>
            <a:off x="4361801" y="1417500"/>
            <a:ext cx="4067100" cy="6942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spTree>
      <p:nvGrpSpPr>
        <p:cNvPr id="78" name="Shape 78"/>
        <p:cNvGrpSpPr/>
        <p:nvPr/>
      </p:nvGrpSpPr>
      <p:grpSpPr>
        <a:xfrm>
          <a:off x="0" y="0"/>
          <a:ext cx="0" cy="0"/>
          <a:chOff x="0" y="0"/>
          <a:chExt cx="0" cy="0"/>
        </a:xfrm>
      </p:grpSpPr>
      <p:pic>
        <p:nvPicPr>
          <p:cNvPr id="79" name="Google Shape;79;p28"/>
          <p:cNvPicPr preferRelativeResize="0"/>
          <p:nvPr/>
        </p:nvPicPr>
        <p:blipFill rotWithShape="1">
          <a:blip r:embed="rId2">
            <a:alphaModFix/>
          </a:blip>
          <a:srcRect b="0" l="0" r="0" t="0"/>
          <a:stretch/>
        </p:blipFill>
        <p:spPr>
          <a:xfrm flipH="1">
            <a:off x="0" y="0"/>
            <a:ext cx="9144000" cy="5143500"/>
          </a:xfrm>
          <a:prstGeom prst="rect">
            <a:avLst/>
          </a:prstGeom>
          <a:noFill/>
          <a:ln>
            <a:noFill/>
          </a:ln>
        </p:spPr>
      </p:pic>
      <p:sp>
        <p:nvSpPr>
          <p:cNvPr id="80" name="Google Shape;80;p28"/>
          <p:cNvSpPr txBox="1"/>
          <p:nvPr>
            <p:ph idx="1" type="subTitle"/>
          </p:nvPr>
        </p:nvSpPr>
        <p:spPr>
          <a:xfrm>
            <a:off x="715104" y="2111663"/>
            <a:ext cx="2819700" cy="2132700"/>
          </a:xfrm>
          <a:prstGeom prst="rect">
            <a:avLst/>
          </a:prstGeom>
          <a:noFill/>
          <a:ln>
            <a:noFill/>
          </a:ln>
        </p:spPr>
        <p:txBody>
          <a:bodyPr anchorCtr="0" anchor="t" bIns="79125" lIns="79125" spcFirstLastPara="1" rIns="79125" wrap="square" tIns="79125">
            <a:noAutofit/>
          </a:bodyPr>
          <a:lstStyle>
            <a:lvl1pPr lvl="0" algn="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81" name="Google Shape;81;p28"/>
          <p:cNvSpPr txBox="1"/>
          <p:nvPr>
            <p:ph type="title"/>
          </p:nvPr>
        </p:nvSpPr>
        <p:spPr>
          <a:xfrm>
            <a:off x="715104" y="1441800"/>
            <a:ext cx="2819700" cy="669900"/>
          </a:xfrm>
          <a:prstGeom prst="rect">
            <a:avLst/>
          </a:prstGeom>
          <a:noFill/>
          <a:ln>
            <a:noFill/>
          </a:ln>
        </p:spPr>
        <p:txBody>
          <a:bodyPr anchorCtr="0" anchor="t" bIns="79125" lIns="79125" spcFirstLastPara="1" rIns="79125" wrap="square" tIns="79125">
            <a:noAutofit/>
          </a:bodyPr>
          <a:lstStyle>
            <a:lvl1pPr lvl="0" algn="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
    <p:spTree>
      <p:nvGrpSpPr>
        <p:cNvPr id="82" name="Shape 82"/>
        <p:cNvGrpSpPr/>
        <p:nvPr/>
      </p:nvGrpSpPr>
      <p:grpSpPr>
        <a:xfrm>
          <a:off x="0" y="0"/>
          <a:ext cx="0" cy="0"/>
          <a:chOff x="0" y="0"/>
          <a:chExt cx="0" cy="0"/>
        </a:xfrm>
      </p:grpSpPr>
      <p:pic>
        <p:nvPicPr>
          <p:cNvPr id="83" name="Google Shape;83;p29"/>
          <p:cNvPicPr preferRelativeResize="0"/>
          <p:nvPr/>
        </p:nvPicPr>
        <p:blipFill rotWithShape="1">
          <a:blip r:embed="rId2">
            <a:alphaModFix amt="80000"/>
          </a:blip>
          <a:srcRect b="0" l="0" r="0" t="0"/>
          <a:stretch/>
        </p:blipFill>
        <p:spPr>
          <a:xfrm flipH="1" rot="10800000">
            <a:off x="0" y="0"/>
            <a:ext cx="9144000" cy="5143500"/>
          </a:xfrm>
          <a:prstGeom prst="rect">
            <a:avLst/>
          </a:prstGeom>
          <a:noFill/>
          <a:ln>
            <a:noFill/>
          </a:ln>
        </p:spPr>
      </p:pic>
      <p:sp>
        <p:nvSpPr>
          <p:cNvPr id="84" name="Google Shape;84;p29"/>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85" name="Shape 85"/>
        <p:cNvGrpSpPr/>
        <p:nvPr/>
      </p:nvGrpSpPr>
      <p:grpSpPr>
        <a:xfrm>
          <a:off x="0" y="0"/>
          <a:ext cx="0" cy="0"/>
          <a:chOff x="0" y="0"/>
          <a:chExt cx="0" cy="0"/>
        </a:xfrm>
      </p:grpSpPr>
      <p:pic>
        <p:nvPicPr>
          <p:cNvPr id="86" name="Google Shape;86;p30"/>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87" name="Google Shape;87;p30"/>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88" name="Google Shape;88;p30"/>
          <p:cNvSpPr txBox="1"/>
          <p:nvPr>
            <p:ph idx="1" type="subTitle"/>
          </p:nvPr>
        </p:nvSpPr>
        <p:spPr>
          <a:xfrm>
            <a:off x="2032351" y="1105100"/>
            <a:ext cx="1834200" cy="4722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89" name="Google Shape;89;p30"/>
          <p:cNvSpPr txBox="1"/>
          <p:nvPr>
            <p:ph idx="2" type="subTitle"/>
          </p:nvPr>
        </p:nvSpPr>
        <p:spPr>
          <a:xfrm>
            <a:off x="2032351" y="1577296"/>
            <a:ext cx="1834200" cy="11859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90" name="Google Shape;90;p30"/>
          <p:cNvSpPr txBox="1"/>
          <p:nvPr>
            <p:ph idx="3" type="subTitle"/>
          </p:nvPr>
        </p:nvSpPr>
        <p:spPr>
          <a:xfrm>
            <a:off x="4286400" y="3422596"/>
            <a:ext cx="1834200" cy="11859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91" name="Google Shape;91;p30"/>
          <p:cNvSpPr txBox="1"/>
          <p:nvPr>
            <p:ph idx="4" type="subTitle"/>
          </p:nvPr>
        </p:nvSpPr>
        <p:spPr>
          <a:xfrm>
            <a:off x="6540451" y="2499961"/>
            <a:ext cx="1834200" cy="11859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92" name="Google Shape;92;p30"/>
          <p:cNvSpPr txBox="1"/>
          <p:nvPr>
            <p:ph idx="5" type="subTitle"/>
          </p:nvPr>
        </p:nvSpPr>
        <p:spPr>
          <a:xfrm>
            <a:off x="4286400" y="2950400"/>
            <a:ext cx="1834200" cy="4722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93" name="Google Shape;93;p30"/>
          <p:cNvSpPr txBox="1"/>
          <p:nvPr>
            <p:ph idx="6" type="subTitle"/>
          </p:nvPr>
        </p:nvSpPr>
        <p:spPr>
          <a:xfrm>
            <a:off x="6540451" y="2027750"/>
            <a:ext cx="1834200" cy="4722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4" name="Shape 94"/>
        <p:cNvGrpSpPr/>
        <p:nvPr/>
      </p:nvGrpSpPr>
      <p:grpSpPr>
        <a:xfrm>
          <a:off x="0" y="0"/>
          <a:ext cx="0" cy="0"/>
          <a:chOff x="0" y="0"/>
          <a:chExt cx="0" cy="0"/>
        </a:xfrm>
      </p:grpSpPr>
      <p:pic>
        <p:nvPicPr>
          <p:cNvPr id="95" name="Google Shape;95;p31"/>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96" name="Google Shape;96;p31"/>
          <p:cNvSpPr txBox="1"/>
          <p:nvPr>
            <p:ph type="title"/>
          </p:nvPr>
        </p:nvSpPr>
        <p:spPr>
          <a:xfrm>
            <a:off x="715095" y="1307112"/>
            <a:ext cx="4080600" cy="2529300"/>
          </a:xfrm>
          <a:prstGeom prst="rect">
            <a:avLst/>
          </a:prstGeom>
          <a:noFill/>
          <a:ln>
            <a:noFill/>
          </a:ln>
        </p:spPr>
        <p:txBody>
          <a:bodyPr anchorCtr="0" anchor="ctr" bIns="79125" lIns="79125" spcFirstLastPara="1" rIns="79125" wrap="square" tIns="79125">
            <a:noAutofit/>
          </a:bodyPr>
          <a:lstStyle>
            <a:lvl1pPr lvl="0" algn="ctr">
              <a:lnSpc>
                <a:spcPct val="100000"/>
              </a:lnSpc>
              <a:spcBef>
                <a:spcPts val="0"/>
              </a:spcBef>
              <a:spcAft>
                <a:spcPts val="0"/>
              </a:spcAft>
              <a:buSzPts val="5200"/>
              <a:buNone/>
              <a:defRPr sz="7500"/>
            </a:lvl1pPr>
            <a:lvl2pPr lvl="1" algn="ctr">
              <a:lnSpc>
                <a:spcPct val="100000"/>
              </a:lnSpc>
              <a:spcBef>
                <a:spcPts val="0"/>
              </a:spcBef>
              <a:spcAft>
                <a:spcPts val="0"/>
              </a:spcAft>
              <a:buSzPts val="5200"/>
              <a:buNone/>
              <a:defRPr sz="5600"/>
            </a:lvl2pPr>
            <a:lvl3pPr lvl="2" algn="ctr">
              <a:lnSpc>
                <a:spcPct val="100000"/>
              </a:lnSpc>
              <a:spcBef>
                <a:spcPts val="0"/>
              </a:spcBef>
              <a:spcAft>
                <a:spcPts val="0"/>
              </a:spcAft>
              <a:buSzPts val="5200"/>
              <a:buNone/>
              <a:defRPr sz="5600"/>
            </a:lvl3pPr>
            <a:lvl4pPr lvl="3" algn="ctr">
              <a:lnSpc>
                <a:spcPct val="100000"/>
              </a:lnSpc>
              <a:spcBef>
                <a:spcPts val="0"/>
              </a:spcBef>
              <a:spcAft>
                <a:spcPts val="0"/>
              </a:spcAft>
              <a:buSzPts val="5200"/>
              <a:buNone/>
              <a:defRPr sz="5600"/>
            </a:lvl4pPr>
            <a:lvl5pPr lvl="4" algn="ctr">
              <a:lnSpc>
                <a:spcPct val="100000"/>
              </a:lnSpc>
              <a:spcBef>
                <a:spcPts val="0"/>
              </a:spcBef>
              <a:spcAft>
                <a:spcPts val="0"/>
              </a:spcAft>
              <a:buSzPts val="5200"/>
              <a:buNone/>
              <a:defRPr sz="5600"/>
            </a:lvl5pPr>
            <a:lvl6pPr lvl="5" algn="ctr">
              <a:lnSpc>
                <a:spcPct val="100000"/>
              </a:lnSpc>
              <a:spcBef>
                <a:spcPts val="0"/>
              </a:spcBef>
              <a:spcAft>
                <a:spcPts val="0"/>
              </a:spcAft>
              <a:buSzPts val="5200"/>
              <a:buNone/>
              <a:defRPr sz="5600"/>
            </a:lvl6pPr>
            <a:lvl7pPr lvl="6" algn="ctr">
              <a:lnSpc>
                <a:spcPct val="100000"/>
              </a:lnSpc>
              <a:spcBef>
                <a:spcPts val="0"/>
              </a:spcBef>
              <a:spcAft>
                <a:spcPts val="0"/>
              </a:spcAft>
              <a:buSzPts val="5200"/>
              <a:buNone/>
              <a:defRPr sz="5600"/>
            </a:lvl7pPr>
            <a:lvl8pPr lvl="7" algn="ctr">
              <a:lnSpc>
                <a:spcPct val="100000"/>
              </a:lnSpc>
              <a:spcBef>
                <a:spcPts val="0"/>
              </a:spcBef>
              <a:spcAft>
                <a:spcPts val="0"/>
              </a:spcAft>
              <a:buSzPts val="5200"/>
              <a:buNone/>
              <a:defRPr sz="5600"/>
            </a:lvl8pPr>
            <a:lvl9pPr lvl="8" algn="ctr">
              <a:lnSpc>
                <a:spcPct val="100000"/>
              </a:lnSpc>
              <a:spcBef>
                <a:spcPts val="0"/>
              </a:spcBef>
              <a:spcAft>
                <a:spcPts val="0"/>
              </a:spcAft>
              <a:buSzPts val="5200"/>
              <a:buNone/>
              <a:defRPr sz="56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7" name="Shape 97"/>
        <p:cNvGrpSpPr/>
        <p:nvPr/>
      </p:nvGrpSpPr>
      <p:grpSpPr>
        <a:xfrm>
          <a:off x="0" y="0"/>
          <a:ext cx="0" cy="0"/>
          <a:chOff x="0" y="0"/>
          <a:chExt cx="0" cy="0"/>
        </a:xfrm>
      </p:grpSpPr>
      <p:sp>
        <p:nvSpPr>
          <p:cNvPr id="98" name="Google Shape;98;p32"/>
          <p:cNvSpPr txBox="1"/>
          <p:nvPr>
            <p:ph type="title"/>
          </p:nvPr>
        </p:nvSpPr>
        <p:spPr>
          <a:xfrm>
            <a:off x="720001" y="1544125"/>
            <a:ext cx="2483700" cy="23715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cxnSp>
        <p:nvCxnSpPr>
          <p:cNvPr id="99" name="Google Shape;99;p32"/>
          <p:cNvCxnSpPr>
            <a:stCxn id="100" idx="2"/>
            <a:endCxn id="98" idx="0"/>
          </p:cNvCxnSpPr>
          <p:nvPr/>
        </p:nvCxnSpPr>
        <p:spPr>
          <a:xfrm flipH="1" rot="-5400000">
            <a:off x="166049" y="-251625"/>
            <a:ext cx="1496400" cy="2095200"/>
          </a:xfrm>
          <a:prstGeom prst="bentConnector3">
            <a:avLst>
              <a:gd fmla="val 50003" name="adj1"/>
            </a:avLst>
          </a:prstGeom>
          <a:noFill/>
          <a:ln cap="flat" cmpd="sng" w="19050">
            <a:solidFill>
              <a:schemeClr val="lt1"/>
            </a:solidFill>
            <a:prstDash val="dot"/>
            <a:round/>
            <a:headEnd len="sm" w="sm" type="none"/>
            <a:tailEnd len="sm" w="sm" type="none"/>
          </a:ln>
        </p:spPr>
      </p:cxnSp>
      <p:cxnSp>
        <p:nvCxnSpPr>
          <p:cNvPr id="101" name="Google Shape;101;p32"/>
          <p:cNvCxnSpPr/>
          <p:nvPr/>
        </p:nvCxnSpPr>
        <p:spPr>
          <a:xfrm flipH="1">
            <a:off x="538354" y="3915625"/>
            <a:ext cx="1423500" cy="1397700"/>
          </a:xfrm>
          <a:prstGeom prst="bentConnector4">
            <a:avLst>
              <a:gd fmla="val 0" name="adj1"/>
              <a:gd fmla="val 0" name="adj2"/>
            </a:avLst>
          </a:prstGeom>
          <a:noFill/>
          <a:ln cap="flat" cmpd="sng" w="19050">
            <a:solidFill>
              <a:schemeClr val="lt1"/>
            </a:solidFill>
            <a:prstDash val="dot"/>
            <a:round/>
            <a:headEnd len="sm" w="sm" type="none"/>
            <a:tailEnd len="sm" w="sm" type="none"/>
          </a:ln>
        </p:spPr>
      </p:cxnSp>
      <p:sp>
        <p:nvSpPr>
          <p:cNvPr id="100" name="Google Shape;100;p32"/>
          <p:cNvSpPr/>
          <p:nvPr/>
        </p:nvSpPr>
        <p:spPr>
          <a:xfrm>
            <a:off x="-361951" y="-390525"/>
            <a:ext cx="457200" cy="438300"/>
          </a:xfrm>
          <a:prstGeom prst="rect">
            <a:avLst/>
          </a:prstGeom>
          <a:noFill/>
          <a:ln>
            <a:noFill/>
          </a:ln>
        </p:spPr>
        <p:txBody>
          <a:bodyPr anchorCtr="0" anchor="ctr" bIns="85700" lIns="85700" spcFirstLastPara="1" rIns="85700" wrap="square" tIns="8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3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1_1">
    <p:spTree>
      <p:nvGrpSpPr>
        <p:cNvPr id="102" name="Shape 102"/>
        <p:cNvGrpSpPr/>
        <p:nvPr/>
      </p:nvGrpSpPr>
      <p:grpSpPr>
        <a:xfrm>
          <a:off x="0" y="0"/>
          <a:ext cx="0" cy="0"/>
          <a:chOff x="0" y="0"/>
          <a:chExt cx="0" cy="0"/>
        </a:xfrm>
      </p:grpSpPr>
      <p:pic>
        <p:nvPicPr>
          <p:cNvPr id="103" name="Google Shape;103;p33"/>
          <p:cNvPicPr preferRelativeResize="0"/>
          <p:nvPr/>
        </p:nvPicPr>
        <p:blipFill rotWithShape="1">
          <a:blip r:embed="rId2">
            <a:alphaModFix/>
          </a:blip>
          <a:srcRect b="0" l="0" r="0" t="0"/>
          <a:stretch/>
        </p:blipFill>
        <p:spPr>
          <a:xfrm flipH="1">
            <a:off x="0" y="0"/>
            <a:ext cx="9144000" cy="5143500"/>
          </a:xfrm>
          <a:prstGeom prst="rect">
            <a:avLst/>
          </a:prstGeom>
          <a:noFill/>
          <a:ln>
            <a:noFill/>
          </a:ln>
        </p:spPr>
      </p:pic>
      <p:sp>
        <p:nvSpPr>
          <p:cNvPr id="104" name="Google Shape;104;p33"/>
          <p:cNvSpPr txBox="1"/>
          <p:nvPr>
            <p:ph idx="1" type="subTitle"/>
          </p:nvPr>
        </p:nvSpPr>
        <p:spPr>
          <a:xfrm>
            <a:off x="715104" y="3069888"/>
            <a:ext cx="2711100" cy="12960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05" name="Google Shape;105;p33"/>
          <p:cNvSpPr txBox="1"/>
          <p:nvPr>
            <p:ph type="title"/>
          </p:nvPr>
        </p:nvSpPr>
        <p:spPr>
          <a:xfrm>
            <a:off x="715100" y="777625"/>
            <a:ext cx="2404200" cy="22923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06" name="Google Shape;106;p33"/>
          <p:cNvSpPr/>
          <p:nvPr>
            <p:ph idx="2" type="pic"/>
          </p:nvPr>
        </p:nvSpPr>
        <p:spPr>
          <a:xfrm>
            <a:off x="4690804" y="549224"/>
            <a:ext cx="3538800" cy="4059300"/>
          </a:xfrm>
          <a:prstGeom prst="rect">
            <a:avLst/>
          </a:prstGeom>
          <a:noFill/>
          <a:ln>
            <a:noFill/>
          </a:ln>
          <a:effectLst>
            <a:outerShdw blurRad="57150" rotWithShape="0" algn="bl" dir="1860000" dist="38100">
              <a:schemeClr val="lt1">
                <a:alpha val="48627"/>
              </a:schemeClr>
            </a:outerShdw>
          </a:effectLst>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07" name="Shape 107"/>
        <p:cNvGrpSpPr/>
        <p:nvPr/>
      </p:nvGrpSpPr>
      <p:grpSpPr>
        <a:xfrm>
          <a:off x="0" y="0"/>
          <a:ext cx="0" cy="0"/>
          <a:chOff x="0" y="0"/>
          <a:chExt cx="0" cy="0"/>
        </a:xfrm>
      </p:grpSpPr>
      <p:pic>
        <p:nvPicPr>
          <p:cNvPr id="108" name="Google Shape;108;p34"/>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109" name="Google Shape;109;p34"/>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110" name="Google Shape;110;p34"/>
          <p:cNvSpPr txBox="1"/>
          <p:nvPr>
            <p:ph idx="1" type="subTitle"/>
          </p:nvPr>
        </p:nvSpPr>
        <p:spPr>
          <a:xfrm>
            <a:off x="4024930" y="1376150"/>
            <a:ext cx="41709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1" name="Google Shape;111;p34"/>
          <p:cNvSpPr txBox="1"/>
          <p:nvPr>
            <p:ph idx="2" type="subTitle"/>
          </p:nvPr>
        </p:nvSpPr>
        <p:spPr>
          <a:xfrm>
            <a:off x="2492060" y="1376150"/>
            <a:ext cx="10308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112" name="Google Shape;112;p34"/>
          <p:cNvSpPr txBox="1"/>
          <p:nvPr>
            <p:ph idx="3" type="subTitle"/>
          </p:nvPr>
        </p:nvSpPr>
        <p:spPr>
          <a:xfrm>
            <a:off x="4024930" y="1949300"/>
            <a:ext cx="41709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3" name="Google Shape;113;p34"/>
          <p:cNvSpPr txBox="1"/>
          <p:nvPr>
            <p:ph idx="4" type="subTitle"/>
          </p:nvPr>
        </p:nvSpPr>
        <p:spPr>
          <a:xfrm>
            <a:off x="2492060" y="1949300"/>
            <a:ext cx="10308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114" name="Google Shape;114;p34"/>
          <p:cNvSpPr txBox="1"/>
          <p:nvPr>
            <p:ph idx="5" type="subTitle"/>
          </p:nvPr>
        </p:nvSpPr>
        <p:spPr>
          <a:xfrm>
            <a:off x="4024930" y="2522450"/>
            <a:ext cx="41709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5" name="Google Shape;115;p34"/>
          <p:cNvSpPr txBox="1"/>
          <p:nvPr>
            <p:ph idx="6" type="subTitle"/>
          </p:nvPr>
        </p:nvSpPr>
        <p:spPr>
          <a:xfrm>
            <a:off x="2492060" y="2522450"/>
            <a:ext cx="10308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116" name="Google Shape;116;p34"/>
          <p:cNvSpPr txBox="1"/>
          <p:nvPr>
            <p:ph idx="7" type="subTitle"/>
          </p:nvPr>
        </p:nvSpPr>
        <p:spPr>
          <a:xfrm>
            <a:off x="4024930" y="3095600"/>
            <a:ext cx="41709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7" name="Google Shape;117;p34"/>
          <p:cNvSpPr txBox="1"/>
          <p:nvPr>
            <p:ph idx="8" type="subTitle"/>
          </p:nvPr>
        </p:nvSpPr>
        <p:spPr>
          <a:xfrm>
            <a:off x="2492060" y="3095600"/>
            <a:ext cx="10308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118" name="Google Shape;118;p34"/>
          <p:cNvSpPr txBox="1"/>
          <p:nvPr>
            <p:ph idx="9" type="subTitle"/>
          </p:nvPr>
        </p:nvSpPr>
        <p:spPr>
          <a:xfrm>
            <a:off x="4024930" y="3668750"/>
            <a:ext cx="41709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9" name="Google Shape;119;p34"/>
          <p:cNvSpPr txBox="1"/>
          <p:nvPr>
            <p:ph idx="13" type="subTitle"/>
          </p:nvPr>
        </p:nvSpPr>
        <p:spPr>
          <a:xfrm>
            <a:off x="2492060" y="3668750"/>
            <a:ext cx="10308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120" name="Google Shape;120;p34"/>
          <p:cNvSpPr txBox="1"/>
          <p:nvPr>
            <p:ph idx="14" type="subTitle"/>
          </p:nvPr>
        </p:nvSpPr>
        <p:spPr>
          <a:xfrm>
            <a:off x="4024930" y="4241900"/>
            <a:ext cx="41709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21" name="Google Shape;121;p34"/>
          <p:cNvSpPr txBox="1"/>
          <p:nvPr>
            <p:ph idx="15" type="subTitle"/>
          </p:nvPr>
        </p:nvSpPr>
        <p:spPr>
          <a:xfrm>
            <a:off x="2492060" y="4241900"/>
            <a:ext cx="10308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 name="Shape 12"/>
        <p:cNvGrpSpPr/>
        <p:nvPr/>
      </p:nvGrpSpPr>
      <p:grpSpPr>
        <a:xfrm>
          <a:off x="0" y="0"/>
          <a:ext cx="0" cy="0"/>
          <a:chOff x="0" y="0"/>
          <a:chExt cx="0" cy="0"/>
        </a:xfrm>
      </p:grpSpPr>
      <p:pic>
        <p:nvPicPr>
          <p:cNvPr id="13" name="Google Shape;13;p16"/>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14" name="Google Shape;14;p16"/>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5" name="Google Shape;15;p16"/>
          <p:cNvSpPr txBox="1"/>
          <p:nvPr>
            <p:ph idx="1" type="body"/>
          </p:nvPr>
        </p:nvSpPr>
        <p:spPr>
          <a:xfrm>
            <a:off x="720001" y="965475"/>
            <a:ext cx="7242900" cy="3642900"/>
          </a:xfrm>
          <a:prstGeom prst="rect">
            <a:avLst/>
          </a:prstGeom>
          <a:noFill/>
          <a:ln>
            <a:noFill/>
          </a:ln>
        </p:spPr>
        <p:txBody>
          <a:bodyPr anchorCtr="0" anchor="t" bIns="79125" lIns="79125" spcFirstLastPara="1" rIns="79125" wrap="square" tIns="79125">
            <a:noAutofit/>
          </a:bodyPr>
          <a:lstStyle>
            <a:lvl1pPr indent="-304800" lvl="0" marL="457200" algn="l">
              <a:lnSpc>
                <a:spcPct val="100000"/>
              </a:lnSpc>
              <a:spcBef>
                <a:spcPts val="0"/>
              </a:spcBef>
              <a:spcAft>
                <a:spcPts val="0"/>
              </a:spcAft>
              <a:buSzPts val="1200"/>
              <a:buFont typeface="Nunito Light"/>
              <a:buChar char="●"/>
              <a:defRPr sz="1300"/>
            </a:lvl1pPr>
            <a:lvl2pPr indent="-292100" lvl="1" marL="914400" algn="l">
              <a:lnSpc>
                <a:spcPct val="100000"/>
              </a:lnSpc>
              <a:spcBef>
                <a:spcPts val="0"/>
              </a:spcBef>
              <a:spcAft>
                <a:spcPts val="0"/>
              </a:spcAft>
              <a:buSzPts val="1000"/>
              <a:buFont typeface="Nunito Light"/>
              <a:buChar char="◂"/>
              <a:defRPr/>
            </a:lvl2pPr>
            <a:lvl3pPr indent="-292100" lvl="2" marL="1371600" algn="l">
              <a:lnSpc>
                <a:spcPct val="100000"/>
              </a:lnSpc>
              <a:spcBef>
                <a:spcPts val="0"/>
              </a:spcBef>
              <a:spcAft>
                <a:spcPts val="0"/>
              </a:spcAft>
              <a:buSzPts val="1000"/>
              <a:buFont typeface="Nunito Light"/>
              <a:buChar char="◂"/>
              <a:defRPr/>
            </a:lvl3pPr>
            <a:lvl4pPr indent="-292100" lvl="3" marL="1828800" algn="l">
              <a:lnSpc>
                <a:spcPct val="100000"/>
              </a:lnSpc>
              <a:spcBef>
                <a:spcPts val="0"/>
              </a:spcBef>
              <a:spcAft>
                <a:spcPts val="0"/>
              </a:spcAft>
              <a:buSzPts val="1000"/>
              <a:buFont typeface="Nunito Light"/>
              <a:buChar char="◂"/>
              <a:defRPr/>
            </a:lvl4pPr>
            <a:lvl5pPr indent="-292100" lvl="4" marL="2286000" algn="l">
              <a:lnSpc>
                <a:spcPct val="100000"/>
              </a:lnSpc>
              <a:spcBef>
                <a:spcPts val="0"/>
              </a:spcBef>
              <a:spcAft>
                <a:spcPts val="0"/>
              </a:spcAft>
              <a:buSzPts val="1000"/>
              <a:buFont typeface="Nunito Light"/>
              <a:buChar char="○"/>
              <a:defRPr/>
            </a:lvl5pPr>
            <a:lvl6pPr indent="-292100" lvl="5" marL="2743200" algn="l">
              <a:lnSpc>
                <a:spcPct val="100000"/>
              </a:lnSpc>
              <a:spcBef>
                <a:spcPts val="0"/>
              </a:spcBef>
              <a:spcAft>
                <a:spcPts val="0"/>
              </a:spcAft>
              <a:buSzPts val="1000"/>
              <a:buFont typeface="Nunito Light"/>
              <a:buChar char="■"/>
              <a:defRPr/>
            </a:lvl6pPr>
            <a:lvl7pPr indent="-292100" lvl="6" marL="3200400" algn="l">
              <a:lnSpc>
                <a:spcPct val="100000"/>
              </a:lnSpc>
              <a:spcBef>
                <a:spcPts val="0"/>
              </a:spcBef>
              <a:spcAft>
                <a:spcPts val="0"/>
              </a:spcAft>
              <a:buSzPts val="1000"/>
              <a:buFont typeface="Nunito Light"/>
              <a:buChar char="●"/>
              <a:defRPr/>
            </a:lvl7pPr>
            <a:lvl8pPr indent="-292100" lvl="7" marL="3657600" algn="l">
              <a:lnSpc>
                <a:spcPct val="100000"/>
              </a:lnSpc>
              <a:spcBef>
                <a:spcPts val="0"/>
              </a:spcBef>
              <a:spcAft>
                <a:spcPts val="0"/>
              </a:spcAft>
              <a:buSzPts val="1000"/>
              <a:buFont typeface="Nunito Light"/>
              <a:buChar char="○"/>
              <a:defRPr/>
            </a:lvl8pPr>
            <a:lvl9pPr indent="-292100" lvl="8" marL="4114800" algn="l">
              <a:lnSpc>
                <a:spcPct val="100000"/>
              </a:lnSpc>
              <a:spcBef>
                <a:spcPts val="0"/>
              </a:spcBef>
              <a:spcAft>
                <a:spcPts val="0"/>
              </a:spcAft>
              <a:buSzPts val="1000"/>
              <a:buFont typeface="Nunito Light"/>
              <a:buChar char="■"/>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_1_1_1_1">
    <p:spTree>
      <p:nvGrpSpPr>
        <p:cNvPr id="122" name="Shape 122"/>
        <p:cNvGrpSpPr/>
        <p:nvPr/>
      </p:nvGrpSpPr>
      <p:grpSpPr>
        <a:xfrm>
          <a:off x="0" y="0"/>
          <a:ext cx="0" cy="0"/>
          <a:chOff x="0" y="0"/>
          <a:chExt cx="0" cy="0"/>
        </a:xfrm>
      </p:grpSpPr>
      <p:pic>
        <p:nvPicPr>
          <p:cNvPr id="123" name="Google Shape;123;p35"/>
          <p:cNvPicPr preferRelativeResize="0"/>
          <p:nvPr/>
        </p:nvPicPr>
        <p:blipFill rotWithShape="1">
          <a:blip r:embed="rId2">
            <a:alphaModFix/>
          </a:blip>
          <a:srcRect b="0" l="0" r="0" t="0"/>
          <a:stretch/>
        </p:blipFill>
        <p:spPr>
          <a:xfrm flipH="1">
            <a:off x="0" y="0"/>
            <a:ext cx="9144000" cy="5143500"/>
          </a:xfrm>
          <a:prstGeom prst="rect">
            <a:avLst/>
          </a:prstGeom>
          <a:noFill/>
          <a:ln>
            <a:noFill/>
          </a:ln>
        </p:spPr>
      </p:pic>
      <p:sp>
        <p:nvSpPr>
          <p:cNvPr id="124" name="Google Shape;124;p35"/>
          <p:cNvSpPr txBox="1"/>
          <p:nvPr>
            <p:ph type="title"/>
          </p:nvPr>
        </p:nvSpPr>
        <p:spPr>
          <a:xfrm>
            <a:off x="720001" y="1222625"/>
            <a:ext cx="2641500" cy="7377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25" name="Google Shape;125;p35"/>
          <p:cNvSpPr txBox="1"/>
          <p:nvPr>
            <p:ph idx="1" type="subTitle"/>
          </p:nvPr>
        </p:nvSpPr>
        <p:spPr>
          <a:xfrm>
            <a:off x="720001" y="1960200"/>
            <a:ext cx="2641500" cy="23490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26" name="Shape 126"/>
        <p:cNvGrpSpPr/>
        <p:nvPr/>
      </p:nvGrpSpPr>
      <p:grpSpPr>
        <a:xfrm>
          <a:off x="0" y="0"/>
          <a:ext cx="0" cy="0"/>
          <a:chOff x="0" y="0"/>
          <a:chExt cx="0" cy="0"/>
        </a:xfrm>
      </p:grpSpPr>
      <p:pic>
        <p:nvPicPr>
          <p:cNvPr id="127" name="Google Shape;127;p36"/>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128" name="Google Shape;128;p36"/>
          <p:cNvSpPr txBox="1"/>
          <p:nvPr>
            <p:ph type="title"/>
          </p:nvPr>
        </p:nvSpPr>
        <p:spPr>
          <a:xfrm>
            <a:off x="719999" y="2830738"/>
            <a:ext cx="2329200" cy="742800"/>
          </a:xfrm>
          <a:prstGeom prst="rect">
            <a:avLst/>
          </a:prstGeom>
          <a:noFill/>
          <a:ln>
            <a:noFill/>
          </a:ln>
        </p:spPr>
        <p:txBody>
          <a:bodyPr anchorCtr="0" anchor="ctr" bIns="79125" lIns="79125" spcFirstLastPara="1" rIns="79125" wrap="square" tIns="79125">
            <a:noAutofit/>
          </a:bodyPr>
          <a:lstStyle>
            <a:lvl1pPr lvl="0" algn="ctr">
              <a:lnSpc>
                <a:spcPct val="100000"/>
              </a:lnSpc>
              <a:spcBef>
                <a:spcPts val="0"/>
              </a:spcBef>
              <a:spcAft>
                <a:spcPts val="0"/>
              </a:spcAft>
              <a:buSzPts val="5400"/>
              <a:buNone/>
              <a:defRPr sz="5700"/>
            </a:lvl1pPr>
            <a:lvl2pPr lvl="1" algn="ctr">
              <a:lnSpc>
                <a:spcPct val="100000"/>
              </a:lnSpc>
              <a:spcBef>
                <a:spcPts val="0"/>
              </a:spcBef>
              <a:spcAft>
                <a:spcPts val="0"/>
              </a:spcAft>
              <a:buSzPts val="5400"/>
              <a:buNone/>
              <a:defRPr sz="5800"/>
            </a:lvl2pPr>
            <a:lvl3pPr lvl="2" algn="ctr">
              <a:lnSpc>
                <a:spcPct val="100000"/>
              </a:lnSpc>
              <a:spcBef>
                <a:spcPts val="0"/>
              </a:spcBef>
              <a:spcAft>
                <a:spcPts val="0"/>
              </a:spcAft>
              <a:buSzPts val="5400"/>
              <a:buNone/>
              <a:defRPr sz="5800"/>
            </a:lvl3pPr>
            <a:lvl4pPr lvl="3" algn="ctr">
              <a:lnSpc>
                <a:spcPct val="100000"/>
              </a:lnSpc>
              <a:spcBef>
                <a:spcPts val="0"/>
              </a:spcBef>
              <a:spcAft>
                <a:spcPts val="0"/>
              </a:spcAft>
              <a:buSzPts val="5400"/>
              <a:buNone/>
              <a:defRPr sz="5800"/>
            </a:lvl4pPr>
            <a:lvl5pPr lvl="4" algn="ctr">
              <a:lnSpc>
                <a:spcPct val="100000"/>
              </a:lnSpc>
              <a:spcBef>
                <a:spcPts val="0"/>
              </a:spcBef>
              <a:spcAft>
                <a:spcPts val="0"/>
              </a:spcAft>
              <a:buSzPts val="5400"/>
              <a:buNone/>
              <a:defRPr sz="5800"/>
            </a:lvl5pPr>
            <a:lvl6pPr lvl="5" algn="ctr">
              <a:lnSpc>
                <a:spcPct val="100000"/>
              </a:lnSpc>
              <a:spcBef>
                <a:spcPts val="0"/>
              </a:spcBef>
              <a:spcAft>
                <a:spcPts val="0"/>
              </a:spcAft>
              <a:buSzPts val="5400"/>
              <a:buNone/>
              <a:defRPr sz="5800"/>
            </a:lvl6pPr>
            <a:lvl7pPr lvl="6" algn="ctr">
              <a:lnSpc>
                <a:spcPct val="100000"/>
              </a:lnSpc>
              <a:spcBef>
                <a:spcPts val="0"/>
              </a:spcBef>
              <a:spcAft>
                <a:spcPts val="0"/>
              </a:spcAft>
              <a:buSzPts val="5400"/>
              <a:buNone/>
              <a:defRPr sz="5800"/>
            </a:lvl7pPr>
            <a:lvl8pPr lvl="7" algn="ctr">
              <a:lnSpc>
                <a:spcPct val="100000"/>
              </a:lnSpc>
              <a:spcBef>
                <a:spcPts val="0"/>
              </a:spcBef>
              <a:spcAft>
                <a:spcPts val="0"/>
              </a:spcAft>
              <a:buSzPts val="5400"/>
              <a:buNone/>
              <a:defRPr sz="5800"/>
            </a:lvl8pPr>
            <a:lvl9pPr lvl="8" algn="ctr">
              <a:lnSpc>
                <a:spcPct val="100000"/>
              </a:lnSpc>
              <a:spcBef>
                <a:spcPts val="0"/>
              </a:spcBef>
              <a:spcAft>
                <a:spcPts val="0"/>
              </a:spcAft>
              <a:buSzPts val="5400"/>
              <a:buNone/>
              <a:defRPr sz="5800"/>
            </a:lvl9pPr>
          </a:lstStyle>
          <a:p/>
        </p:txBody>
      </p:sp>
      <p:sp>
        <p:nvSpPr>
          <p:cNvPr id="129" name="Google Shape;129;p36"/>
          <p:cNvSpPr txBox="1"/>
          <p:nvPr>
            <p:ph idx="1" type="subTitle"/>
          </p:nvPr>
        </p:nvSpPr>
        <p:spPr>
          <a:xfrm>
            <a:off x="719999" y="3688476"/>
            <a:ext cx="2329200" cy="7428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400"/>
              <a:buNone/>
              <a:defRPr sz="1500"/>
            </a:lvl1pPr>
            <a:lvl2pPr lvl="1" algn="ctr">
              <a:lnSpc>
                <a:spcPct val="100000"/>
              </a:lnSpc>
              <a:spcBef>
                <a:spcPts val="0"/>
              </a:spcBef>
              <a:spcAft>
                <a:spcPts val="0"/>
              </a:spcAft>
              <a:buSzPts val="1400"/>
              <a:buNone/>
              <a:defRPr sz="1500"/>
            </a:lvl2pPr>
            <a:lvl3pPr lvl="2" algn="ctr">
              <a:lnSpc>
                <a:spcPct val="100000"/>
              </a:lnSpc>
              <a:spcBef>
                <a:spcPts val="0"/>
              </a:spcBef>
              <a:spcAft>
                <a:spcPts val="0"/>
              </a:spcAft>
              <a:buSzPts val="1400"/>
              <a:buNone/>
              <a:defRPr sz="1500"/>
            </a:lvl3pPr>
            <a:lvl4pPr lvl="3" algn="ctr">
              <a:lnSpc>
                <a:spcPct val="100000"/>
              </a:lnSpc>
              <a:spcBef>
                <a:spcPts val="0"/>
              </a:spcBef>
              <a:spcAft>
                <a:spcPts val="0"/>
              </a:spcAft>
              <a:buSzPts val="1400"/>
              <a:buNone/>
              <a:defRPr sz="1500"/>
            </a:lvl4pPr>
            <a:lvl5pPr lvl="4" algn="ctr">
              <a:lnSpc>
                <a:spcPct val="100000"/>
              </a:lnSpc>
              <a:spcBef>
                <a:spcPts val="0"/>
              </a:spcBef>
              <a:spcAft>
                <a:spcPts val="0"/>
              </a:spcAft>
              <a:buSzPts val="1400"/>
              <a:buNone/>
              <a:defRPr sz="1500"/>
            </a:lvl5pPr>
            <a:lvl6pPr lvl="5" algn="ctr">
              <a:lnSpc>
                <a:spcPct val="100000"/>
              </a:lnSpc>
              <a:spcBef>
                <a:spcPts val="0"/>
              </a:spcBef>
              <a:spcAft>
                <a:spcPts val="0"/>
              </a:spcAft>
              <a:buSzPts val="1400"/>
              <a:buNone/>
              <a:defRPr sz="1500"/>
            </a:lvl6pPr>
            <a:lvl7pPr lvl="6" algn="ctr">
              <a:lnSpc>
                <a:spcPct val="100000"/>
              </a:lnSpc>
              <a:spcBef>
                <a:spcPts val="0"/>
              </a:spcBef>
              <a:spcAft>
                <a:spcPts val="0"/>
              </a:spcAft>
              <a:buSzPts val="1400"/>
              <a:buNone/>
              <a:defRPr sz="1500"/>
            </a:lvl7pPr>
            <a:lvl8pPr lvl="7" algn="ctr">
              <a:lnSpc>
                <a:spcPct val="100000"/>
              </a:lnSpc>
              <a:spcBef>
                <a:spcPts val="0"/>
              </a:spcBef>
              <a:spcAft>
                <a:spcPts val="0"/>
              </a:spcAft>
              <a:buSzPts val="1400"/>
              <a:buNone/>
              <a:defRPr sz="1500"/>
            </a:lvl8pPr>
            <a:lvl9pPr lvl="8" algn="ctr">
              <a:lnSpc>
                <a:spcPct val="100000"/>
              </a:lnSpc>
              <a:spcBef>
                <a:spcPts val="0"/>
              </a:spcBef>
              <a:spcAft>
                <a:spcPts val="0"/>
              </a:spcAft>
              <a:buSzPts val="1400"/>
              <a:buNone/>
              <a:defRPr sz="1500"/>
            </a:lvl9pPr>
          </a:lstStyle>
          <a:p/>
        </p:txBody>
      </p:sp>
      <p:sp>
        <p:nvSpPr>
          <p:cNvPr id="130" name="Google Shape;130;p36"/>
          <p:cNvSpPr txBox="1"/>
          <p:nvPr>
            <p:ph idx="2" type="title"/>
          </p:nvPr>
        </p:nvSpPr>
        <p:spPr>
          <a:xfrm>
            <a:off x="3407399" y="2830742"/>
            <a:ext cx="2329200" cy="742800"/>
          </a:xfrm>
          <a:prstGeom prst="rect">
            <a:avLst/>
          </a:prstGeom>
          <a:noFill/>
          <a:ln>
            <a:noFill/>
          </a:ln>
        </p:spPr>
        <p:txBody>
          <a:bodyPr anchorCtr="0" anchor="ctr" bIns="79125" lIns="79125" spcFirstLastPara="1" rIns="79125" wrap="square" tIns="79125">
            <a:noAutofit/>
          </a:bodyPr>
          <a:lstStyle>
            <a:lvl1pPr lvl="0" algn="ctr">
              <a:lnSpc>
                <a:spcPct val="100000"/>
              </a:lnSpc>
              <a:spcBef>
                <a:spcPts val="0"/>
              </a:spcBef>
              <a:spcAft>
                <a:spcPts val="0"/>
              </a:spcAft>
              <a:buSzPts val="5400"/>
              <a:buNone/>
              <a:defRPr sz="5700"/>
            </a:lvl1pPr>
            <a:lvl2pPr lvl="1" algn="ctr">
              <a:lnSpc>
                <a:spcPct val="100000"/>
              </a:lnSpc>
              <a:spcBef>
                <a:spcPts val="0"/>
              </a:spcBef>
              <a:spcAft>
                <a:spcPts val="0"/>
              </a:spcAft>
              <a:buSzPts val="5400"/>
              <a:buNone/>
              <a:defRPr sz="5800"/>
            </a:lvl2pPr>
            <a:lvl3pPr lvl="2" algn="ctr">
              <a:lnSpc>
                <a:spcPct val="100000"/>
              </a:lnSpc>
              <a:spcBef>
                <a:spcPts val="0"/>
              </a:spcBef>
              <a:spcAft>
                <a:spcPts val="0"/>
              </a:spcAft>
              <a:buSzPts val="5400"/>
              <a:buNone/>
              <a:defRPr sz="5800"/>
            </a:lvl3pPr>
            <a:lvl4pPr lvl="3" algn="ctr">
              <a:lnSpc>
                <a:spcPct val="100000"/>
              </a:lnSpc>
              <a:spcBef>
                <a:spcPts val="0"/>
              </a:spcBef>
              <a:spcAft>
                <a:spcPts val="0"/>
              </a:spcAft>
              <a:buSzPts val="5400"/>
              <a:buNone/>
              <a:defRPr sz="5800"/>
            </a:lvl4pPr>
            <a:lvl5pPr lvl="4" algn="ctr">
              <a:lnSpc>
                <a:spcPct val="100000"/>
              </a:lnSpc>
              <a:spcBef>
                <a:spcPts val="0"/>
              </a:spcBef>
              <a:spcAft>
                <a:spcPts val="0"/>
              </a:spcAft>
              <a:buSzPts val="5400"/>
              <a:buNone/>
              <a:defRPr sz="5800"/>
            </a:lvl5pPr>
            <a:lvl6pPr lvl="5" algn="ctr">
              <a:lnSpc>
                <a:spcPct val="100000"/>
              </a:lnSpc>
              <a:spcBef>
                <a:spcPts val="0"/>
              </a:spcBef>
              <a:spcAft>
                <a:spcPts val="0"/>
              </a:spcAft>
              <a:buSzPts val="5400"/>
              <a:buNone/>
              <a:defRPr sz="5800"/>
            </a:lvl6pPr>
            <a:lvl7pPr lvl="6" algn="ctr">
              <a:lnSpc>
                <a:spcPct val="100000"/>
              </a:lnSpc>
              <a:spcBef>
                <a:spcPts val="0"/>
              </a:spcBef>
              <a:spcAft>
                <a:spcPts val="0"/>
              </a:spcAft>
              <a:buSzPts val="5400"/>
              <a:buNone/>
              <a:defRPr sz="5800"/>
            </a:lvl7pPr>
            <a:lvl8pPr lvl="7" algn="ctr">
              <a:lnSpc>
                <a:spcPct val="100000"/>
              </a:lnSpc>
              <a:spcBef>
                <a:spcPts val="0"/>
              </a:spcBef>
              <a:spcAft>
                <a:spcPts val="0"/>
              </a:spcAft>
              <a:buSzPts val="5400"/>
              <a:buNone/>
              <a:defRPr sz="5800"/>
            </a:lvl8pPr>
            <a:lvl9pPr lvl="8" algn="ctr">
              <a:lnSpc>
                <a:spcPct val="100000"/>
              </a:lnSpc>
              <a:spcBef>
                <a:spcPts val="0"/>
              </a:spcBef>
              <a:spcAft>
                <a:spcPts val="0"/>
              </a:spcAft>
              <a:buSzPts val="5400"/>
              <a:buNone/>
              <a:defRPr sz="5800"/>
            </a:lvl9pPr>
          </a:lstStyle>
          <a:p/>
        </p:txBody>
      </p:sp>
      <p:sp>
        <p:nvSpPr>
          <p:cNvPr id="131" name="Google Shape;131;p36"/>
          <p:cNvSpPr txBox="1"/>
          <p:nvPr>
            <p:ph idx="3" type="subTitle"/>
          </p:nvPr>
        </p:nvSpPr>
        <p:spPr>
          <a:xfrm>
            <a:off x="3407399" y="3688485"/>
            <a:ext cx="2329200" cy="7428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400"/>
              <a:buNone/>
              <a:defRPr sz="1500"/>
            </a:lvl1pPr>
            <a:lvl2pPr lvl="1" algn="ctr">
              <a:lnSpc>
                <a:spcPct val="100000"/>
              </a:lnSpc>
              <a:spcBef>
                <a:spcPts val="0"/>
              </a:spcBef>
              <a:spcAft>
                <a:spcPts val="0"/>
              </a:spcAft>
              <a:buSzPts val="1400"/>
              <a:buNone/>
              <a:defRPr sz="1500"/>
            </a:lvl2pPr>
            <a:lvl3pPr lvl="2" algn="ctr">
              <a:lnSpc>
                <a:spcPct val="100000"/>
              </a:lnSpc>
              <a:spcBef>
                <a:spcPts val="0"/>
              </a:spcBef>
              <a:spcAft>
                <a:spcPts val="0"/>
              </a:spcAft>
              <a:buSzPts val="1400"/>
              <a:buNone/>
              <a:defRPr sz="1500"/>
            </a:lvl3pPr>
            <a:lvl4pPr lvl="3" algn="ctr">
              <a:lnSpc>
                <a:spcPct val="100000"/>
              </a:lnSpc>
              <a:spcBef>
                <a:spcPts val="0"/>
              </a:spcBef>
              <a:spcAft>
                <a:spcPts val="0"/>
              </a:spcAft>
              <a:buSzPts val="1400"/>
              <a:buNone/>
              <a:defRPr sz="1500"/>
            </a:lvl4pPr>
            <a:lvl5pPr lvl="4" algn="ctr">
              <a:lnSpc>
                <a:spcPct val="100000"/>
              </a:lnSpc>
              <a:spcBef>
                <a:spcPts val="0"/>
              </a:spcBef>
              <a:spcAft>
                <a:spcPts val="0"/>
              </a:spcAft>
              <a:buSzPts val="1400"/>
              <a:buNone/>
              <a:defRPr sz="1500"/>
            </a:lvl5pPr>
            <a:lvl6pPr lvl="5" algn="ctr">
              <a:lnSpc>
                <a:spcPct val="100000"/>
              </a:lnSpc>
              <a:spcBef>
                <a:spcPts val="0"/>
              </a:spcBef>
              <a:spcAft>
                <a:spcPts val="0"/>
              </a:spcAft>
              <a:buSzPts val="1400"/>
              <a:buNone/>
              <a:defRPr sz="1500"/>
            </a:lvl6pPr>
            <a:lvl7pPr lvl="6" algn="ctr">
              <a:lnSpc>
                <a:spcPct val="100000"/>
              </a:lnSpc>
              <a:spcBef>
                <a:spcPts val="0"/>
              </a:spcBef>
              <a:spcAft>
                <a:spcPts val="0"/>
              </a:spcAft>
              <a:buSzPts val="1400"/>
              <a:buNone/>
              <a:defRPr sz="1500"/>
            </a:lvl7pPr>
            <a:lvl8pPr lvl="7" algn="ctr">
              <a:lnSpc>
                <a:spcPct val="100000"/>
              </a:lnSpc>
              <a:spcBef>
                <a:spcPts val="0"/>
              </a:spcBef>
              <a:spcAft>
                <a:spcPts val="0"/>
              </a:spcAft>
              <a:buSzPts val="1400"/>
              <a:buNone/>
              <a:defRPr sz="1500"/>
            </a:lvl8pPr>
            <a:lvl9pPr lvl="8" algn="ctr">
              <a:lnSpc>
                <a:spcPct val="100000"/>
              </a:lnSpc>
              <a:spcBef>
                <a:spcPts val="0"/>
              </a:spcBef>
              <a:spcAft>
                <a:spcPts val="0"/>
              </a:spcAft>
              <a:buSzPts val="1400"/>
              <a:buNone/>
              <a:defRPr sz="1500"/>
            </a:lvl9pPr>
          </a:lstStyle>
          <a:p/>
        </p:txBody>
      </p:sp>
      <p:sp>
        <p:nvSpPr>
          <p:cNvPr id="132" name="Google Shape;132;p36"/>
          <p:cNvSpPr txBox="1"/>
          <p:nvPr>
            <p:ph idx="4"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atin typeface="Teko Medium"/>
                <a:ea typeface="Teko Medium"/>
                <a:cs typeface="Teko Medium"/>
                <a:sym typeface="Teko Medium"/>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133" name="Google Shape;133;p36"/>
          <p:cNvSpPr txBox="1"/>
          <p:nvPr>
            <p:ph idx="5" type="title"/>
          </p:nvPr>
        </p:nvSpPr>
        <p:spPr>
          <a:xfrm>
            <a:off x="6094801" y="2830742"/>
            <a:ext cx="2329200" cy="742800"/>
          </a:xfrm>
          <a:prstGeom prst="rect">
            <a:avLst/>
          </a:prstGeom>
          <a:noFill/>
          <a:ln>
            <a:noFill/>
          </a:ln>
        </p:spPr>
        <p:txBody>
          <a:bodyPr anchorCtr="0" anchor="ctr" bIns="79125" lIns="79125" spcFirstLastPara="1" rIns="79125" wrap="square" tIns="79125">
            <a:noAutofit/>
          </a:bodyPr>
          <a:lstStyle>
            <a:lvl1pPr lvl="0" algn="ctr">
              <a:lnSpc>
                <a:spcPct val="100000"/>
              </a:lnSpc>
              <a:spcBef>
                <a:spcPts val="0"/>
              </a:spcBef>
              <a:spcAft>
                <a:spcPts val="0"/>
              </a:spcAft>
              <a:buSzPts val="5400"/>
              <a:buNone/>
              <a:defRPr sz="5700"/>
            </a:lvl1pPr>
            <a:lvl2pPr lvl="1" algn="ctr">
              <a:lnSpc>
                <a:spcPct val="100000"/>
              </a:lnSpc>
              <a:spcBef>
                <a:spcPts val="0"/>
              </a:spcBef>
              <a:spcAft>
                <a:spcPts val="0"/>
              </a:spcAft>
              <a:buSzPts val="5400"/>
              <a:buNone/>
              <a:defRPr sz="5800"/>
            </a:lvl2pPr>
            <a:lvl3pPr lvl="2" algn="ctr">
              <a:lnSpc>
                <a:spcPct val="100000"/>
              </a:lnSpc>
              <a:spcBef>
                <a:spcPts val="0"/>
              </a:spcBef>
              <a:spcAft>
                <a:spcPts val="0"/>
              </a:spcAft>
              <a:buSzPts val="5400"/>
              <a:buNone/>
              <a:defRPr sz="5800"/>
            </a:lvl3pPr>
            <a:lvl4pPr lvl="3" algn="ctr">
              <a:lnSpc>
                <a:spcPct val="100000"/>
              </a:lnSpc>
              <a:spcBef>
                <a:spcPts val="0"/>
              </a:spcBef>
              <a:spcAft>
                <a:spcPts val="0"/>
              </a:spcAft>
              <a:buSzPts val="5400"/>
              <a:buNone/>
              <a:defRPr sz="5800"/>
            </a:lvl4pPr>
            <a:lvl5pPr lvl="4" algn="ctr">
              <a:lnSpc>
                <a:spcPct val="100000"/>
              </a:lnSpc>
              <a:spcBef>
                <a:spcPts val="0"/>
              </a:spcBef>
              <a:spcAft>
                <a:spcPts val="0"/>
              </a:spcAft>
              <a:buSzPts val="5400"/>
              <a:buNone/>
              <a:defRPr sz="5800"/>
            </a:lvl5pPr>
            <a:lvl6pPr lvl="5" algn="ctr">
              <a:lnSpc>
                <a:spcPct val="100000"/>
              </a:lnSpc>
              <a:spcBef>
                <a:spcPts val="0"/>
              </a:spcBef>
              <a:spcAft>
                <a:spcPts val="0"/>
              </a:spcAft>
              <a:buSzPts val="5400"/>
              <a:buNone/>
              <a:defRPr sz="5800"/>
            </a:lvl6pPr>
            <a:lvl7pPr lvl="6" algn="ctr">
              <a:lnSpc>
                <a:spcPct val="100000"/>
              </a:lnSpc>
              <a:spcBef>
                <a:spcPts val="0"/>
              </a:spcBef>
              <a:spcAft>
                <a:spcPts val="0"/>
              </a:spcAft>
              <a:buSzPts val="5400"/>
              <a:buNone/>
              <a:defRPr sz="5800"/>
            </a:lvl7pPr>
            <a:lvl8pPr lvl="7" algn="ctr">
              <a:lnSpc>
                <a:spcPct val="100000"/>
              </a:lnSpc>
              <a:spcBef>
                <a:spcPts val="0"/>
              </a:spcBef>
              <a:spcAft>
                <a:spcPts val="0"/>
              </a:spcAft>
              <a:buSzPts val="5400"/>
              <a:buNone/>
              <a:defRPr sz="5800"/>
            </a:lvl8pPr>
            <a:lvl9pPr lvl="8" algn="ctr">
              <a:lnSpc>
                <a:spcPct val="100000"/>
              </a:lnSpc>
              <a:spcBef>
                <a:spcPts val="0"/>
              </a:spcBef>
              <a:spcAft>
                <a:spcPts val="0"/>
              </a:spcAft>
              <a:buSzPts val="5400"/>
              <a:buNone/>
              <a:defRPr sz="5800"/>
            </a:lvl9pPr>
          </a:lstStyle>
          <a:p/>
        </p:txBody>
      </p:sp>
      <p:sp>
        <p:nvSpPr>
          <p:cNvPr id="134" name="Google Shape;134;p36"/>
          <p:cNvSpPr txBox="1"/>
          <p:nvPr>
            <p:ph idx="6" type="subTitle"/>
          </p:nvPr>
        </p:nvSpPr>
        <p:spPr>
          <a:xfrm>
            <a:off x="6094801" y="3688485"/>
            <a:ext cx="2329200" cy="7428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400"/>
              <a:buNone/>
              <a:defRPr sz="1500"/>
            </a:lvl1pPr>
            <a:lvl2pPr lvl="1" algn="ctr">
              <a:lnSpc>
                <a:spcPct val="100000"/>
              </a:lnSpc>
              <a:spcBef>
                <a:spcPts val="0"/>
              </a:spcBef>
              <a:spcAft>
                <a:spcPts val="0"/>
              </a:spcAft>
              <a:buSzPts val="1400"/>
              <a:buNone/>
              <a:defRPr sz="1500"/>
            </a:lvl2pPr>
            <a:lvl3pPr lvl="2" algn="ctr">
              <a:lnSpc>
                <a:spcPct val="100000"/>
              </a:lnSpc>
              <a:spcBef>
                <a:spcPts val="0"/>
              </a:spcBef>
              <a:spcAft>
                <a:spcPts val="0"/>
              </a:spcAft>
              <a:buSzPts val="1400"/>
              <a:buNone/>
              <a:defRPr sz="1500"/>
            </a:lvl3pPr>
            <a:lvl4pPr lvl="3" algn="ctr">
              <a:lnSpc>
                <a:spcPct val="100000"/>
              </a:lnSpc>
              <a:spcBef>
                <a:spcPts val="0"/>
              </a:spcBef>
              <a:spcAft>
                <a:spcPts val="0"/>
              </a:spcAft>
              <a:buSzPts val="1400"/>
              <a:buNone/>
              <a:defRPr sz="1500"/>
            </a:lvl4pPr>
            <a:lvl5pPr lvl="4" algn="ctr">
              <a:lnSpc>
                <a:spcPct val="100000"/>
              </a:lnSpc>
              <a:spcBef>
                <a:spcPts val="0"/>
              </a:spcBef>
              <a:spcAft>
                <a:spcPts val="0"/>
              </a:spcAft>
              <a:buSzPts val="1400"/>
              <a:buNone/>
              <a:defRPr sz="1500"/>
            </a:lvl5pPr>
            <a:lvl6pPr lvl="5" algn="ctr">
              <a:lnSpc>
                <a:spcPct val="100000"/>
              </a:lnSpc>
              <a:spcBef>
                <a:spcPts val="0"/>
              </a:spcBef>
              <a:spcAft>
                <a:spcPts val="0"/>
              </a:spcAft>
              <a:buSzPts val="1400"/>
              <a:buNone/>
              <a:defRPr sz="1500"/>
            </a:lvl6pPr>
            <a:lvl7pPr lvl="6" algn="ctr">
              <a:lnSpc>
                <a:spcPct val="100000"/>
              </a:lnSpc>
              <a:spcBef>
                <a:spcPts val="0"/>
              </a:spcBef>
              <a:spcAft>
                <a:spcPts val="0"/>
              </a:spcAft>
              <a:buSzPts val="1400"/>
              <a:buNone/>
              <a:defRPr sz="1500"/>
            </a:lvl7pPr>
            <a:lvl8pPr lvl="7" algn="ctr">
              <a:lnSpc>
                <a:spcPct val="100000"/>
              </a:lnSpc>
              <a:spcBef>
                <a:spcPts val="0"/>
              </a:spcBef>
              <a:spcAft>
                <a:spcPts val="0"/>
              </a:spcAft>
              <a:buSzPts val="1400"/>
              <a:buNone/>
              <a:defRPr sz="1500"/>
            </a:lvl8pPr>
            <a:lvl9pPr lvl="8" algn="ctr">
              <a:lnSpc>
                <a:spcPct val="100000"/>
              </a:lnSpc>
              <a:spcBef>
                <a:spcPts val="0"/>
              </a:spcBef>
              <a:spcAft>
                <a:spcPts val="0"/>
              </a:spcAft>
              <a:buSzPts val="1400"/>
              <a:buNone/>
              <a:defRPr sz="15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35" name="Shape 135"/>
        <p:cNvGrpSpPr/>
        <p:nvPr/>
      </p:nvGrpSpPr>
      <p:grpSpPr>
        <a:xfrm>
          <a:off x="0" y="0"/>
          <a:ext cx="0" cy="0"/>
          <a:chOff x="0" y="0"/>
          <a:chExt cx="0" cy="0"/>
        </a:xfrm>
      </p:grpSpPr>
      <p:pic>
        <p:nvPicPr>
          <p:cNvPr id="136" name="Google Shape;136;p37"/>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137" name="Google Shape;137;p37"/>
          <p:cNvSpPr txBox="1"/>
          <p:nvPr>
            <p:ph idx="1" type="subTitle"/>
          </p:nvPr>
        </p:nvSpPr>
        <p:spPr>
          <a:xfrm>
            <a:off x="720001" y="2271145"/>
            <a:ext cx="2819700" cy="12126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38" name="Google Shape;138;p37"/>
          <p:cNvSpPr txBox="1"/>
          <p:nvPr>
            <p:ph type="title"/>
          </p:nvPr>
        </p:nvSpPr>
        <p:spPr>
          <a:xfrm>
            <a:off x="720001" y="1709725"/>
            <a:ext cx="2819700" cy="6114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39" name="Shape 139"/>
        <p:cNvGrpSpPr/>
        <p:nvPr/>
      </p:nvGrpSpPr>
      <p:grpSpPr>
        <a:xfrm>
          <a:off x="0" y="0"/>
          <a:ext cx="0" cy="0"/>
          <a:chOff x="0" y="0"/>
          <a:chExt cx="0" cy="0"/>
        </a:xfrm>
      </p:grpSpPr>
      <p:pic>
        <p:nvPicPr>
          <p:cNvPr id="140" name="Google Shape;140;p38"/>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141" name="Google Shape;141;p38"/>
          <p:cNvSpPr txBox="1"/>
          <p:nvPr>
            <p:ph idx="1" type="subTitle"/>
          </p:nvPr>
        </p:nvSpPr>
        <p:spPr>
          <a:xfrm>
            <a:off x="720001" y="1555975"/>
            <a:ext cx="2867100" cy="5727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142" name="Google Shape;142;p38"/>
          <p:cNvSpPr txBox="1"/>
          <p:nvPr>
            <p:ph idx="2" type="subTitle"/>
          </p:nvPr>
        </p:nvSpPr>
        <p:spPr>
          <a:xfrm>
            <a:off x="720001" y="2128675"/>
            <a:ext cx="2867100" cy="7134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43" name="Google Shape;143;p38"/>
          <p:cNvSpPr txBox="1"/>
          <p:nvPr>
            <p:ph idx="3" type="subTitle"/>
          </p:nvPr>
        </p:nvSpPr>
        <p:spPr>
          <a:xfrm>
            <a:off x="5556903" y="2128675"/>
            <a:ext cx="2867100" cy="7134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44" name="Google Shape;144;p38"/>
          <p:cNvSpPr txBox="1"/>
          <p:nvPr>
            <p:ph idx="4" type="subTitle"/>
          </p:nvPr>
        </p:nvSpPr>
        <p:spPr>
          <a:xfrm>
            <a:off x="720001" y="3803375"/>
            <a:ext cx="2867100" cy="7134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45" name="Google Shape;145;p38"/>
          <p:cNvSpPr txBox="1"/>
          <p:nvPr>
            <p:ph idx="5" type="subTitle"/>
          </p:nvPr>
        </p:nvSpPr>
        <p:spPr>
          <a:xfrm>
            <a:off x="5556903" y="3803375"/>
            <a:ext cx="2867100" cy="7134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46" name="Google Shape;146;p38"/>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147" name="Google Shape;147;p38"/>
          <p:cNvSpPr txBox="1"/>
          <p:nvPr>
            <p:ph idx="6" type="subTitle"/>
          </p:nvPr>
        </p:nvSpPr>
        <p:spPr>
          <a:xfrm>
            <a:off x="720001" y="3230675"/>
            <a:ext cx="2867100" cy="5727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148" name="Google Shape;148;p38"/>
          <p:cNvSpPr txBox="1"/>
          <p:nvPr>
            <p:ph idx="7" type="subTitle"/>
          </p:nvPr>
        </p:nvSpPr>
        <p:spPr>
          <a:xfrm>
            <a:off x="5556901" y="1555975"/>
            <a:ext cx="2867100" cy="5727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149" name="Google Shape;149;p38"/>
          <p:cNvSpPr txBox="1"/>
          <p:nvPr>
            <p:ph idx="8" type="subTitle"/>
          </p:nvPr>
        </p:nvSpPr>
        <p:spPr>
          <a:xfrm>
            <a:off x="5556901" y="3230675"/>
            <a:ext cx="2867100" cy="5727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50" name="Shape 150"/>
        <p:cNvGrpSpPr/>
        <p:nvPr/>
      </p:nvGrpSpPr>
      <p:grpSpPr>
        <a:xfrm>
          <a:off x="0" y="0"/>
          <a:ext cx="0" cy="0"/>
          <a:chOff x="0" y="0"/>
          <a:chExt cx="0" cy="0"/>
        </a:xfrm>
      </p:grpSpPr>
      <p:pic>
        <p:nvPicPr>
          <p:cNvPr id="151" name="Google Shape;151;p39"/>
          <p:cNvPicPr preferRelativeResize="0"/>
          <p:nvPr/>
        </p:nvPicPr>
        <p:blipFill rotWithShape="1">
          <a:blip r:embed="rId2">
            <a:alphaModFix/>
          </a:blip>
          <a:srcRect b="0" l="0" r="0" t="0"/>
          <a:stretch/>
        </p:blipFill>
        <p:spPr>
          <a:xfrm flipH="1">
            <a:off x="0" y="0"/>
            <a:ext cx="9144000" cy="5143500"/>
          </a:xfrm>
          <a:prstGeom prst="rect">
            <a:avLst/>
          </a:prstGeom>
          <a:noFill/>
          <a:ln>
            <a:noFill/>
          </a:ln>
        </p:spPr>
      </p:pic>
      <p:sp>
        <p:nvSpPr>
          <p:cNvPr id="152" name="Google Shape;152;p39"/>
          <p:cNvSpPr txBox="1"/>
          <p:nvPr>
            <p:ph idx="1" type="subTitle"/>
          </p:nvPr>
        </p:nvSpPr>
        <p:spPr>
          <a:xfrm>
            <a:off x="1259304" y="1396925"/>
            <a:ext cx="2198700" cy="514500"/>
          </a:xfrm>
          <a:prstGeom prst="rect">
            <a:avLst/>
          </a:prstGeom>
          <a:noFill/>
          <a:ln>
            <a:noFill/>
          </a:ln>
        </p:spPr>
        <p:txBody>
          <a:bodyPr anchorCtr="0" anchor="b" bIns="79125" lIns="79125" spcFirstLastPara="1" rIns="79125" wrap="square" tIns="79125">
            <a:noAutofit/>
          </a:bodyPr>
          <a:lstStyle>
            <a:lvl1pPr lvl="0" algn="r">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153" name="Google Shape;153;p39"/>
          <p:cNvSpPr txBox="1"/>
          <p:nvPr>
            <p:ph idx="2" type="subTitle"/>
          </p:nvPr>
        </p:nvSpPr>
        <p:spPr>
          <a:xfrm>
            <a:off x="5686001" y="2891950"/>
            <a:ext cx="2198700" cy="5145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154" name="Google Shape;154;p39"/>
          <p:cNvSpPr txBox="1"/>
          <p:nvPr>
            <p:ph idx="3" type="subTitle"/>
          </p:nvPr>
        </p:nvSpPr>
        <p:spPr>
          <a:xfrm>
            <a:off x="1259304" y="1911575"/>
            <a:ext cx="2198700" cy="713400"/>
          </a:xfrm>
          <a:prstGeom prst="rect">
            <a:avLst/>
          </a:prstGeom>
          <a:noFill/>
          <a:ln>
            <a:noFill/>
          </a:ln>
        </p:spPr>
        <p:txBody>
          <a:bodyPr anchorCtr="0" anchor="t" bIns="79125" lIns="79125" spcFirstLastPara="1" rIns="79125" wrap="square" tIns="79125">
            <a:noAutofit/>
          </a:bodyPr>
          <a:lstStyle>
            <a:lvl1pPr lvl="0" algn="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55" name="Google Shape;155;p39"/>
          <p:cNvSpPr txBox="1"/>
          <p:nvPr>
            <p:ph idx="4" type="subTitle"/>
          </p:nvPr>
        </p:nvSpPr>
        <p:spPr>
          <a:xfrm>
            <a:off x="5686001" y="3406600"/>
            <a:ext cx="2198700" cy="7134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56" name="Google Shape;156;p39"/>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57" name="Shape 157"/>
        <p:cNvGrpSpPr/>
        <p:nvPr/>
      </p:nvGrpSpPr>
      <p:grpSpPr>
        <a:xfrm>
          <a:off x="0" y="0"/>
          <a:ext cx="0" cy="0"/>
          <a:chOff x="0" y="0"/>
          <a:chExt cx="0" cy="0"/>
        </a:xfrm>
      </p:grpSpPr>
      <p:pic>
        <p:nvPicPr>
          <p:cNvPr id="158" name="Google Shape;158;p40"/>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159" name="Google Shape;159;p40"/>
          <p:cNvSpPr txBox="1"/>
          <p:nvPr>
            <p:ph type="ctrTitle"/>
          </p:nvPr>
        </p:nvSpPr>
        <p:spPr>
          <a:xfrm>
            <a:off x="715100" y="619850"/>
            <a:ext cx="3335400" cy="12012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4500"/>
              <a:buNone/>
              <a:defRPr sz="7500"/>
            </a:lvl1pPr>
            <a:lvl2pPr lvl="1" algn="ctr">
              <a:lnSpc>
                <a:spcPct val="100000"/>
              </a:lnSpc>
              <a:spcBef>
                <a:spcPts val="0"/>
              </a:spcBef>
              <a:spcAft>
                <a:spcPts val="0"/>
              </a:spcAft>
              <a:buSzPts val="4500"/>
              <a:buNone/>
              <a:defRPr sz="4900"/>
            </a:lvl2pPr>
            <a:lvl3pPr lvl="2" algn="ctr">
              <a:lnSpc>
                <a:spcPct val="100000"/>
              </a:lnSpc>
              <a:spcBef>
                <a:spcPts val="0"/>
              </a:spcBef>
              <a:spcAft>
                <a:spcPts val="0"/>
              </a:spcAft>
              <a:buSzPts val="4500"/>
              <a:buNone/>
              <a:defRPr sz="4900"/>
            </a:lvl3pPr>
            <a:lvl4pPr lvl="3" algn="ctr">
              <a:lnSpc>
                <a:spcPct val="100000"/>
              </a:lnSpc>
              <a:spcBef>
                <a:spcPts val="0"/>
              </a:spcBef>
              <a:spcAft>
                <a:spcPts val="0"/>
              </a:spcAft>
              <a:buSzPts val="4500"/>
              <a:buNone/>
              <a:defRPr sz="4900"/>
            </a:lvl4pPr>
            <a:lvl5pPr lvl="4" algn="ctr">
              <a:lnSpc>
                <a:spcPct val="100000"/>
              </a:lnSpc>
              <a:spcBef>
                <a:spcPts val="0"/>
              </a:spcBef>
              <a:spcAft>
                <a:spcPts val="0"/>
              </a:spcAft>
              <a:buSzPts val="4500"/>
              <a:buNone/>
              <a:defRPr sz="4900"/>
            </a:lvl5pPr>
            <a:lvl6pPr lvl="5" algn="ctr">
              <a:lnSpc>
                <a:spcPct val="100000"/>
              </a:lnSpc>
              <a:spcBef>
                <a:spcPts val="0"/>
              </a:spcBef>
              <a:spcAft>
                <a:spcPts val="0"/>
              </a:spcAft>
              <a:buSzPts val="4500"/>
              <a:buNone/>
              <a:defRPr sz="4900"/>
            </a:lvl6pPr>
            <a:lvl7pPr lvl="6" algn="ctr">
              <a:lnSpc>
                <a:spcPct val="100000"/>
              </a:lnSpc>
              <a:spcBef>
                <a:spcPts val="0"/>
              </a:spcBef>
              <a:spcAft>
                <a:spcPts val="0"/>
              </a:spcAft>
              <a:buSzPts val="4500"/>
              <a:buNone/>
              <a:defRPr sz="4900"/>
            </a:lvl7pPr>
            <a:lvl8pPr lvl="7" algn="ctr">
              <a:lnSpc>
                <a:spcPct val="100000"/>
              </a:lnSpc>
              <a:spcBef>
                <a:spcPts val="0"/>
              </a:spcBef>
              <a:spcAft>
                <a:spcPts val="0"/>
              </a:spcAft>
              <a:buSzPts val="4500"/>
              <a:buNone/>
              <a:defRPr sz="4900"/>
            </a:lvl8pPr>
            <a:lvl9pPr lvl="8" algn="ctr">
              <a:lnSpc>
                <a:spcPct val="100000"/>
              </a:lnSpc>
              <a:spcBef>
                <a:spcPts val="0"/>
              </a:spcBef>
              <a:spcAft>
                <a:spcPts val="0"/>
              </a:spcAft>
              <a:buSzPts val="4500"/>
              <a:buNone/>
              <a:defRPr sz="4900"/>
            </a:lvl9pPr>
          </a:lstStyle>
          <a:p/>
        </p:txBody>
      </p:sp>
      <p:sp>
        <p:nvSpPr>
          <p:cNvPr id="160" name="Google Shape;160;p40"/>
          <p:cNvSpPr txBox="1"/>
          <p:nvPr>
            <p:ph idx="1" type="subTitle"/>
          </p:nvPr>
        </p:nvSpPr>
        <p:spPr>
          <a:xfrm>
            <a:off x="715100" y="1849225"/>
            <a:ext cx="2784000" cy="17148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600"/>
              <a:buNone/>
              <a:defRPr sz="1700"/>
            </a:lvl2pPr>
            <a:lvl3pPr lvl="2" algn="ctr">
              <a:lnSpc>
                <a:spcPct val="100000"/>
              </a:lnSpc>
              <a:spcBef>
                <a:spcPts val="0"/>
              </a:spcBef>
              <a:spcAft>
                <a:spcPts val="0"/>
              </a:spcAft>
              <a:buSzPts val="1600"/>
              <a:buNone/>
              <a:defRPr sz="1700"/>
            </a:lvl3pPr>
            <a:lvl4pPr lvl="3" algn="ctr">
              <a:lnSpc>
                <a:spcPct val="100000"/>
              </a:lnSpc>
              <a:spcBef>
                <a:spcPts val="0"/>
              </a:spcBef>
              <a:spcAft>
                <a:spcPts val="0"/>
              </a:spcAft>
              <a:buSzPts val="1600"/>
              <a:buNone/>
              <a:defRPr sz="1700"/>
            </a:lvl4pPr>
            <a:lvl5pPr lvl="4" algn="ctr">
              <a:lnSpc>
                <a:spcPct val="100000"/>
              </a:lnSpc>
              <a:spcBef>
                <a:spcPts val="0"/>
              </a:spcBef>
              <a:spcAft>
                <a:spcPts val="0"/>
              </a:spcAft>
              <a:buSzPts val="1600"/>
              <a:buNone/>
              <a:defRPr sz="1700"/>
            </a:lvl5pPr>
            <a:lvl6pPr lvl="5" algn="ctr">
              <a:lnSpc>
                <a:spcPct val="100000"/>
              </a:lnSpc>
              <a:spcBef>
                <a:spcPts val="0"/>
              </a:spcBef>
              <a:spcAft>
                <a:spcPts val="0"/>
              </a:spcAft>
              <a:buSzPts val="1600"/>
              <a:buNone/>
              <a:defRPr sz="1700"/>
            </a:lvl6pPr>
            <a:lvl7pPr lvl="6" algn="ctr">
              <a:lnSpc>
                <a:spcPct val="100000"/>
              </a:lnSpc>
              <a:spcBef>
                <a:spcPts val="0"/>
              </a:spcBef>
              <a:spcAft>
                <a:spcPts val="0"/>
              </a:spcAft>
              <a:buSzPts val="1600"/>
              <a:buNone/>
              <a:defRPr sz="1700"/>
            </a:lvl7pPr>
            <a:lvl8pPr lvl="7" algn="ctr">
              <a:lnSpc>
                <a:spcPct val="100000"/>
              </a:lnSpc>
              <a:spcBef>
                <a:spcPts val="0"/>
              </a:spcBef>
              <a:spcAft>
                <a:spcPts val="0"/>
              </a:spcAft>
              <a:buSzPts val="1600"/>
              <a:buNone/>
              <a:defRPr sz="1700"/>
            </a:lvl8pPr>
            <a:lvl9pPr lvl="8" algn="ctr">
              <a:lnSpc>
                <a:spcPct val="100000"/>
              </a:lnSpc>
              <a:spcBef>
                <a:spcPts val="0"/>
              </a:spcBef>
              <a:spcAft>
                <a:spcPts val="0"/>
              </a:spcAft>
              <a:buSzPts val="1600"/>
              <a:buNone/>
              <a:defRPr sz="1700"/>
            </a:lvl9pPr>
          </a:lstStyle>
          <a:p/>
        </p:txBody>
      </p:sp>
      <p:sp>
        <p:nvSpPr>
          <p:cNvPr id="161" name="Google Shape;161;p40"/>
          <p:cNvSpPr txBox="1"/>
          <p:nvPr/>
        </p:nvSpPr>
        <p:spPr>
          <a:xfrm>
            <a:off x="715100" y="3723158"/>
            <a:ext cx="3772800" cy="615600"/>
          </a:xfrm>
          <a:prstGeom prst="rect">
            <a:avLst/>
          </a:prstGeom>
          <a:noFill/>
          <a:ln>
            <a:noFill/>
          </a:ln>
        </p:spPr>
        <p:txBody>
          <a:bodyPr anchorCtr="0" anchor="b" bIns="85700" lIns="85700" spcFirstLastPara="1" rIns="85700" wrap="square" tIns="85700">
            <a:noAutofit/>
          </a:bodyPr>
          <a:lstStyle/>
          <a:p>
            <a:pPr indent="0" lvl="0" marL="0" marR="0" rtl="0" algn="l">
              <a:lnSpc>
                <a:spcPct val="100000"/>
              </a:lnSpc>
              <a:spcBef>
                <a:spcPts val="300"/>
              </a:spcBef>
              <a:spcAft>
                <a:spcPts val="0"/>
              </a:spcAft>
              <a:buClr>
                <a:srgbClr val="000000"/>
              </a:buClr>
              <a:buSzPts val="900"/>
              <a:buFont typeface="Arial"/>
              <a:buNone/>
            </a:pPr>
            <a:r>
              <a:rPr b="0" i="0" lang="en" sz="900" u="none" cap="none" strike="noStrike">
                <a:solidFill>
                  <a:schemeClr val="dk1"/>
                </a:solidFill>
                <a:latin typeface="Nanum Gothic Coding"/>
                <a:ea typeface="Nanum Gothic Coding"/>
                <a:cs typeface="Nanum Gothic Coding"/>
                <a:sym typeface="Nanum Gothic Coding"/>
              </a:rPr>
              <a:t>CREDITS: This presentation template was created by </a:t>
            </a:r>
            <a:r>
              <a:rPr b="1" i="0" lang="en" sz="900" u="none" cap="none" strike="noStrike">
                <a:solidFill>
                  <a:schemeClr val="dk1"/>
                </a:solidFill>
                <a:uFill>
                  <a:noFill/>
                </a:uFill>
                <a:latin typeface="Nanum Gothic Coding"/>
                <a:ea typeface="Nanum Gothic Coding"/>
                <a:cs typeface="Nanum Gothic Coding"/>
                <a:sym typeface="Nanum Gothic Coding"/>
                <a:hlinkClick r:id="rId3">
                  <a:extLst>
                    <a:ext uri="{A12FA001-AC4F-418D-AE19-62706E023703}">
                      <ahyp:hlinkClr val="tx"/>
                    </a:ext>
                  </a:extLst>
                </a:hlinkClick>
              </a:rPr>
              <a:t>Slidesgo</a:t>
            </a:r>
            <a:r>
              <a:rPr b="0" i="0" lang="en" sz="900" u="none" cap="none" strike="noStrike">
                <a:solidFill>
                  <a:schemeClr val="dk1"/>
                </a:solidFill>
                <a:latin typeface="Nanum Gothic Coding"/>
                <a:ea typeface="Nanum Gothic Coding"/>
                <a:cs typeface="Nanum Gothic Coding"/>
                <a:sym typeface="Nanum Gothic Coding"/>
              </a:rPr>
              <a:t>, including icons by </a:t>
            </a:r>
            <a:r>
              <a:rPr b="1" i="0" lang="en" sz="900" u="none" cap="none" strike="noStrike">
                <a:solidFill>
                  <a:schemeClr val="dk1"/>
                </a:solidFill>
                <a:uFill>
                  <a:noFill/>
                </a:uFill>
                <a:latin typeface="Nanum Gothic Coding"/>
                <a:ea typeface="Nanum Gothic Coding"/>
                <a:cs typeface="Nanum Gothic Coding"/>
                <a:sym typeface="Nanum Gothic Coding"/>
                <a:hlinkClick r:id="rId4">
                  <a:extLst>
                    <a:ext uri="{A12FA001-AC4F-418D-AE19-62706E023703}">
                      <ahyp:hlinkClr val="tx"/>
                    </a:ext>
                  </a:extLst>
                </a:hlinkClick>
              </a:rPr>
              <a:t>Flaticon</a:t>
            </a:r>
            <a:r>
              <a:rPr b="1" i="0" lang="en" sz="900" u="none" cap="none" strike="noStrike">
                <a:solidFill>
                  <a:schemeClr val="dk1"/>
                </a:solidFill>
                <a:latin typeface="Nanum Gothic Coding"/>
                <a:ea typeface="Nanum Gothic Coding"/>
                <a:cs typeface="Nanum Gothic Coding"/>
                <a:sym typeface="Nanum Gothic Coding"/>
              </a:rPr>
              <a:t> </a:t>
            </a:r>
            <a:r>
              <a:rPr b="0" i="0" lang="en" sz="900" u="none" cap="none" strike="noStrike">
                <a:solidFill>
                  <a:schemeClr val="dk1"/>
                </a:solidFill>
                <a:latin typeface="Nanum Gothic Coding"/>
                <a:ea typeface="Nanum Gothic Coding"/>
                <a:cs typeface="Nanum Gothic Coding"/>
                <a:sym typeface="Nanum Gothic Coding"/>
              </a:rPr>
              <a:t>and infographics &amp; images by </a:t>
            </a:r>
            <a:r>
              <a:rPr b="1" i="0" lang="en" sz="900" u="none" cap="none" strike="noStrike">
                <a:solidFill>
                  <a:schemeClr val="dk1"/>
                </a:solidFill>
                <a:uFill>
                  <a:noFill/>
                </a:uFill>
                <a:latin typeface="Nanum Gothic Coding"/>
                <a:ea typeface="Nanum Gothic Coding"/>
                <a:cs typeface="Nanum Gothic Coding"/>
                <a:sym typeface="Nanum Gothic Coding"/>
                <a:hlinkClick r:id="rId5">
                  <a:extLst>
                    <a:ext uri="{A12FA001-AC4F-418D-AE19-62706E023703}">
                      <ahyp:hlinkClr val="tx"/>
                    </a:ext>
                  </a:extLst>
                </a:hlinkClick>
              </a:rPr>
              <a:t>Freepik</a:t>
            </a:r>
            <a:endParaRPr b="1" i="0" sz="900" u="none" cap="none" strike="noStrike">
              <a:solidFill>
                <a:schemeClr val="dk1"/>
              </a:solidFill>
              <a:latin typeface="Nanum Gothic Coding"/>
              <a:ea typeface="Nanum Gothic Coding"/>
              <a:cs typeface="Nanum Gothic Coding"/>
              <a:sym typeface="Nanum Gothic Coding"/>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_1_1_1">
    <p:spTree>
      <p:nvGrpSpPr>
        <p:cNvPr id="162" name="Shape 162"/>
        <p:cNvGrpSpPr/>
        <p:nvPr/>
      </p:nvGrpSpPr>
      <p:grpSpPr>
        <a:xfrm>
          <a:off x="0" y="0"/>
          <a:ext cx="0" cy="0"/>
          <a:chOff x="0" y="0"/>
          <a:chExt cx="0" cy="0"/>
        </a:xfrm>
      </p:grpSpPr>
      <p:pic>
        <p:nvPicPr>
          <p:cNvPr id="163" name="Google Shape;163;p41"/>
          <p:cNvPicPr preferRelativeResize="0"/>
          <p:nvPr/>
        </p:nvPicPr>
        <p:blipFill rotWithShape="1">
          <a:blip r:embed="rId2">
            <a:alphaModFix/>
          </a:blip>
          <a:srcRect b="0" l="0" r="0" t="0"/>
          <a:stretch/>
        </p:blipFill>
        <p:spPr>
          <a:xfrm flipH="1">
            <a:off x="0" y="0"/>
            <a:ext cx="9144000" cy="5143500"/>
          </a:xfrm>
          <a:prstGeom prst="rect">
            <a:avLst/>
          </a:prstGeom>
          <a:noFill/>
          <a:ln>
            <a:noFill/>
          </a:ln>
        </p:spPr>
      </p:pic>
      <p:sp>
        <p:nvSpPr>
          <p:cNvPr id="164" name="Google Shape;164;p41"/>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65" name="Google Shape;165;p41"/>
          <p:cNvSpPr txBox="1"/>
          <p:nvPr>
            <p:ph idx="1" type="body"/>
          </p:nvPr>
        </p:nvSpPr>
        <p:spPr>
          <a:xfrm>
            <a:off x="720000" y="965475"/>
            <a:ext cx="7704000" cy="3642900"/>
          </a:xfrm>
          <a:prstGeom prst="rect">
            <a:avLst/>
          </a:prstGeom>
          <a:noFill/>
          <a:ln>
            <a:noFill/>
          </a:ln>
        </p:spPr>
        <p:txBody>
          <a:bodyPr anchorCtr="0" anchor="t" bIns="79125" lIns="79125" spcFirstLastPara="1" rIns="79125" wrap="square" tIns="79125">
            <a:noAutofit/>
          </a:bodyPr>
          <a:lstStyle>
            <a:lvl1pPr indent="-304800" lvl="0" marL="457200" algn="l">
              <a:lnSpc>
                <a:spcPct val="100000"/>
              </a:lnSpc>
              <a:spcBef>
                <a:spcPts val="0"/>
              </a:spcBef>
              <a:spcAft>
                <a:spcPts val="0"/>
              </a:spcAft>
              <a:buSzPts val="1200"/>
              <a:buChar char="●"/>
              <a:defRPr sz="1300"/>
            </a:lvl1pPr>
            <a:lvl2pPr indent="-292100" lvl="1" marL="914400" algn="l">
              <a:lnSpc>
                <a:spcPct val="100000"/>
              </a:lnSpc>
              <a:spcBef>
                <a:spcPts val="0"/>
              </a:spcBef>
              <a:spcAft>
                <a:spcPts val="0"/>
              </a:spcAft>
              <a:buSzPts val="1000"/>
              <a:buFont typeface="Nunito Light"/>
              <a:buChar char="◂"/>
              <a:defRPr/>
            </a:lvl2pPr>
            <a:lvl3pPr indent="-292100" lvl="2" marL="1371600" algn="l">
              <a:lnSpc>
                <a:spcPct val="100000"/>
              </a:lnSpc>
              <a:spcBef>
                <a:spcPts val="0"/>
              </a:spcBef>
              <a:spcAft>
                <a:spcPts val="0"/>
              </a:spcAft>
              <a:buSzPts val="1000"/>
              <a:buFont typeface="Nunito Light"/>
              <a:buChar char="◂"/>
              <a:defRPr/>
            </a:lvl3pPr>
            <a:lvl4pPr indent="-292100" lvl="3" marL="1828800" algn="l">
              <a:lnSpc>
                <a:spcPct val="100000"/>
              </a:lnSpc>
              <a:spcBef>
                <a:spcPts val="0"/>
              </a:spcBef>
              <a:spcAft>
                <a:spcPts val="0"/>
              </a:spcAft>
              <a:buSzPts val="1000"/>
              <a:buFont typeface="Nunito Light"/>
              <a:buChar char="◂"/>
              <a:defRPr/>
            </a:lvl4pPr>
            <a:lvl5pPr indent="-292100" lvl="4" marL="2286000" algn="l">
              <a:lnSpc>
                <a:spcPct val="100000"/>
              </a:lnSpc>
              <a:spcBef>
                <a:spcPts val="0"/>
              </a:spcBef>
              <a:spcAft>
                <a:spcPts val="0"/>
              </a:spcAft>
              <a:buSzPts val="1000"/>
              <a:buFont typeface="Nunito Light"/>
              <a:buChar char="○"/>
              <a:defRPr/>
            </a:lvl5pPr>
            <a:lvl6pPr indent="-292100" lvl="5" marL="2743200" algn="l">
              <a:lnSpc>
                <a:spcPct val="100000"/>
              </a:lnSpc>
              <a:spcBef>
                <a:spcPts val="0"/>
              </a:spcBef>
              <a:spcAft>
                <a:spcPts val="0"/>
              </a:spcAft>
              <a:buSzPts val="1000"/>
              <a:buFont typeface="Nunito Light"/>
              <a:buChar char="■"/>
              <a:defRPr/>
            </a:lvl6pPr>
            <a:lvl7pPr indent="-292100" lvl="6" marL="3200400" algn="l">
              <a:lnSpc>
                <a:spcPct val="100000"/>
              </a:lnSpc>
              <a:spcBef>
                <a:spcPts val="0"/>
              </a:spcBef>
              <a:spcAft>
                <a:spcPts val="0"/>
              </a:spcAft>
              <a:buSzPts val="1000"/>
              <a:buFont typeface="Nunito Light"/>
              <a:buChar char="●"/>
              <a:defRPr/>
            </a:lvl7pPr>
            <a:lvl8pPr indent="-292100" lvl="7" marL="3657600" algn="l">
              <a:lnSpc>
                <a:spcPct val="100000"/>
              </a:lnSpc>
              <a:spcBef>
                <a:spcPts val="0"/>
              </a:spcBef>
              <a:spcAft>
                <a:spcPts val="0"/>
              </a:spcAft>
              <a:buSzPts val="1000"/>
              <a:buFont typeface="Nunito Light"/>
              <a:buChar char="○"/>
              <a:defRPr/>
            </a:lvl8pPr>
            <a:lvl9pPr indent="-292100" lvl="8" marL="4114800" algn="l">
              <a:lnSpc>
                <a:spcPct val="100000"/>
              </a:lnSpc>
              <a:spcBef>
                <a:spcPts val="0"/>
              </a:spcBef>
              <a:spcAft>
                <a:spcPts val="0"/>
              </a:spcAft>
              <a:buSzPts val="1000"/>
              <a:buFont typeface="Nunito Light"/>
              <a:buChar char="■"/>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66" name="Shape 166"/>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67" name="Shape 167"/>
        <p:cNvGrpSpPr/>
        <p:nvPr/>
      </p:nvGrpSpPr>
      <p:grpSpPr>
        <a:xfrm>
          <a:off x="0" y="0"/>
          <a:ext cx="0" cy="0"/>
          <a:chOff x="0" y="0"/>
          <a:chExt cx="0" cy="0"/>
        </a:xfrm>
      </p:grpSpPr>
      <p:pic>
        <p:nvPicPr>
          <p:cNvPr id="168" name="Google Shape;168;p43"/>
          <p:cNvPicPr preferRelativeResize="0"/>
          <p:nvPr/>
        </p:nvPicPr>
        <p:blipFill rotWithShape="1">
          <a:blip r:embed="rId2">
            <a:alphaModFix/>
          </a:blip>
          <a:srcRect b="0" l="0" r="0" t="0"/>
          <a:stretch/>
        </p:blipFill>
        <p:spPr>
          <a:xfrm flipH="1">
            <a:off x="0" y="0"/>
            <a:ext cx="9144000" cy="5143500"/>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69" name="Shape 169"/>
        <p:cNvGrpSpPr/>
        <p:nvPr/>
      </p:nvGrpSpPr>
      <p:grpSpPr>
        <a:xfrm>
          <a:off x="0" y="0"/>
          <a:ext cx="0" cy="0"/>
          <a:chOff x="0" y="0"/>
          <a:chExt cx="0" cy="0"/>
        </a:xfrm>
      </p:grpSpPr>
      <p:pic>
        <p:nvPicPr>
          <p:cNvPr id="170" name="Google Shape;170;p44"/>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6" name="Shape 16"/>
        <p:cNvGrpSpPr/>
        <p:nvPr/>
      </p:nvGrpSpPr>
      <p:grpSpPr>
        <a:xfrm>
          <a:off x="0" y="0"/>
          <a:ext cx="0" cy="0"/>
          <a:chOff x="0" y="0"/>
          <a:chExt cx="0" cy="0"/>
        </a:xfrm>
      </p:grpSpPr>
      <p:pic>
        <p:nvPicPr>
          <p:cNvPr id="17" name="Google Shape;17;p17"/>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18" name="Google Shape;18;p17"/>
          <p:cNvSpPr txBox="1"/>
          <p:nvPr>
            <p:ph type="title"/>
          </p:nvPr>
        </p:nvSpPr>
        <p:spPr>
          <a:xfrm>
            <a:off x="3034930" y="3392700"/>
            <a:ext cx="3074100" cy="531900"/>
          </a:xfrm>
          <a:prstGeom prst="rect">
            <a:avLst/>
          </a:prstGeom>
          <a:noFill/>
          <a:ln>
            <a:noFill/>
          </a:ln>
        </p:spPr>
        <p:txBody>
          <a:bodyPr anchorCtr="0" anchor="ctr" bIns="79125" lIns="79125" spcFirstLastPara="1" rIns="79125" wrap="square" tIns="79125">
            <a:noAutofit/>
          </a:bodyPr>
          <a:lstStyle>
            <a:lvl1pPr lvl="0" algn="ctr">
              <a:lnSpc>
                <a:spcPct val="100000"/>
              </a:lnSpc>
              <a:spcBef>
                <a:spcPts val="0"/>
              </a:spcBef>
              <a:spcAft>
                <a:spcPts val="0"/>
              </a:spcAft>
              <a:buSzPts val="2600"/>
              <a:buNone/>
              <a:defRPr sz="2300"/>
            </a:lvl1pPr>
            <a:lvl2pPr lvl="1" algn="ctr">
              <a:lnSpc>
                <a:spcPct val="100000"/>
              </a:lnSpc>
              <a:spcBef>
                <a:spcPts val="0"/>
              </a:spcBef>
              <a:spcAft>
                <a:spcPts val="0"/>
              </a:spcAft>
              <a:buSzPts val="2600"/>
              <a:buNone/>
              <a:defRPr sz="2800"/>
            </a:lvl2pPr>
            <a:lvl3pPr lvl="2" algn="ctr">
              <a:lnSpc>
                <a:spcPct val="100000"/>
              </a:lnSpc>
              <a:spcBef>
                <a:spcPts val="0"/>
              </a:spcBef>
              <a:spcAft>
                <a:spcPts val="0"/>
              </a:spcAft>
              <a:buSzPts val="2600"/>
              <a:buNone/>
              <a:defRPr sz="2800"/>
            </a:lvl3pPr>
            <a:lvl4pPr lvl="3" algn="ctr">
              <a:lnSpc>
                <a:spcPct val="100000"/>
              </a:lnSpc>
              <a:spcBef>
                <a:spcPts val="0"/>
              </a:spcBef>
              <a:spcAft>
                <a:spcPts val="0"/>
              </a:spcAft>
              <a:buSzPts val="2600"/>
              <a:buNone/>
              <a:defRPr sz="2800"/>
            </a:lvl4pPr>
            <a:lvl5pPr lvl="4" algn="ctr">
              <a:lnSpc>
                <a:spcPct val="100000"/>
              </a:lnSpc>
              <a:spcBef>
                <a:spcPts val="0"/>
              </a:spcBef>
              <a:spcAft>
                <a:spcPts val="0"/>
              </a:spcAft>
              <a:buSzPts val="2600"/>
              <a:buNone/>
              <a:defRPr sz="2800"/>
            </a:lvl5pPr>
            <a:lvl6pPr lvl="5" algn="ctr">
              <a:lnSpc>
                <a:spcPct val="100000"/>
              </a:lnSpc>
              <a:spcBef>
                <a:spcPts val="0"/>
              </a:spcBef>
              <a:spcAft>
                <a:spcPts val="0"/>
              </a:spcAft>
              <a:buSzPts val="2600"/>
              <a:buNone/>
              <a:defRPr sz="2800"/>
            </a:lvl6pPr>
            <a:lvl7pPr lvl="6" algn="ctr">
              <a:lnSpc>
                <a:spcPct val="100000"/>
              </a:lnSpc>
              <a:spcBef>
                <a:spcPts val="0"/>
              </a:spcBef>
              <a:spcAft>
                <a:spcPts val="0"/>
              </a:spcAft>
              <a:buSzPts val="2600"/>
              <a:buNone/>
              <a:defRPr sz="2800"/>
            </a:lvl7pPr>
            <a:lvl8pPr lvl="7" algn="ctr">
              <a:lnSpc>
                <a:spcPct val="100000"/>
              </a:lnSpc>
              <a:spcBef>
                <a:spcPts val="0"/>
              </a:spcBef>
              <a:spcAft>
                <a:spcPts val="0"/>
              </a:spcAft>
              <a:buSzPts val="2600"/>
              <a:buNone/>
              <a:defRPr sz="2800"/>
            </a:lvl8pPr>
            <a:lvl9pPr lvl="8" algn="ctr">
              <a:lnSpc>
                <a:spcPct val="100000"/>
              </a:lnSpc>
              <a:spcBef>
                <a:spcPts val="0"/>
              </a:spcBef>
              <a:spcAft>
                <a:spcPts val="0"/>
              </a:spcAft>
              <a:buSzPts val="2600"/>
              <a:buNone/>
              <a:defRPr sz="2800"/>
            </a:lvl9pPr>
          </a:lstStyle>
          <a:p/>
        </p:txBody>
      </p:sp>
      <p:sp>
        <p:nvSpPr>
          <p:cNvPr id="19" name="Google Shape;19;p17"/>
          <p:cNvSpPr txBox="1"/>
          <p:nvPr>
            <p:ph idx="1" type="subTitle"/>
          </p:nvPr>
        </p:nvSpPr>
        <p:spPr>
          <a:xfrm>
            <a:off x="1458130" y="860300"/>
            <a:ext cx="6227700" cy="23958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2200"/>
              <a:buNone/>
              <a:defRPr sz="3300"/>
            </a:lvl1pPr>
            <a:lvl2pPr lvl="1" algn="ctr">
              <a:lnSpc>
                <a:spcPct val="100000"/>
              </a:lnSpc>
              <a:spcBef>
                <a:spcPts val="0"/>
              </a:spcBef>
              <a:spcAft>
                <a:spcPts val="0"/>
              </a:spcAft>
              <a:buSzPts val="2200"/>
              <a:buNone/>
              <a:defRPr sz="2300"/>
            </a:lvl2pPr>
            <a:lvl3pPr lvl="2" algn="ctr">
              <a:lnSpc>
                <a:spcPct val="100000"/>
              </a:lnSpc>
              <a:spcBef>
                <a:spcPts val="0"/>
              </a:spcBef>
              <a:spcAft>
                <a:spcPts val="0"/>
              </a:spcAft>
              <a:buSzPts val="2200"/>
              <a:buNone/>
              <a:defRPr sz="2300"/>
            </a:lvl3pPr>
            <a:lvl4pPr lvl="3" algn="ctr">
              <a:lnSpc>
                <a:spcPct val="100000"/>
              </a:lnSpc>
              <a:spcBef>
                <a:spcPts val="0"/>
              </a:spcBef>
              <a:spcAft>
                <a:spcPts val="0"/>
              </a:spcAft>
              <a:buSzPts val="2200"/>
              <a:buNone/>
              <a:defRPr sz="2300"/>
            </a:lvl4pPr>
            <a:lvl5pPr lvl="4" algn="ctr">
              <a:lnSpc>
                <a:spcPct val="100000"/>
              </a:lnSpc>
              <a:spcBef>
                <a:spcPts val="0"/>
              </a:spcBef>
              <a:spcAft>
                <a:spcPts val="0"/>
              </a:spcAft>
              <a:buSzPts val="2200"/>
              <a:buNone/>
              <a:defRPr sz="2300"/>
            </a:lvl5pPr>
            <a:lvl6pPr lvl="5" algn="ctr">
              <a:lnSpc>
                <a:spcPct val="100000"/>
              </a:lnSpc>
              <a:spcBef>
                <a:spcPts val="0"/>
              </a:spcBef>
              <a:spcAft>
                <a:spcPts val="0"/>
              </a:spcAft>
              <a:buSzPts val="2200"/>
              <a:buNone/>
              <a:defRPr sz="2300"/>
            </a:lvl6pPr>
            <a:lvl7pPr lvl="6" algn="ctr">
              <a:lnSpc>
                <a:spcPct val="100000"/>
              </a:lnSpc>
              <a:spcBef>
                <a:spcPts val="0"/>
              </a:spcBef>
              <a:spcAft>
                <a:spcPts val="0"/>
              </a:spcAft>
              <a:buSzPts val="2200"/>
              <a:buNone/>
              <a:defRPr sz="2300"/>
            </a:lvl7pPr>
            <a:lvl8pPr lvl="7" algn="ctr">
              <a:lnSpc>
                <a:spcPct val="100000"/>
              </a:lnSpc>
              <a:spcBef>
                <a:spcPts val="0"/>
              </a:spcBef>
              <a:spcAft>
                <a:spcPts val="0"/>
              </a:spcAft>
              <a:buSzPts val="2200"/>
              <a:buNone/>
              <a:defRPr sz="2300"/>
            </a:lvl8pPr>
            <a:lvl9pPr lvl="8" algn="ctr">
              <a:lnSpc>
                <a:spcPct val="100000"/>
              </a:lnSpc>
              <a:spcBef>
                <a:spcPts val="0"/>
              </a:spcBef>
              <a:spcAft>
                <a:spcPts val="0"/>
              </a:spcAft>
              <a:buSzPts val="2200"/>
              <a:buNone/>
              <a:defRPr sz="23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74" name="Shape 174"/>
        <p:cNvGrpSpPr/>
        <p:nvPr/>
      </p:nvGrpSpPr>
      <p:grpSpPr>
        <a:xfrm>
          <a:off x="0" y="0"/>
          <a:ext cx="0" cy="0"/>
          <a:chOff x="0" y="0"/>
          <a:chExt cx="0" cy="0"/>
        </a:xfrm>
      </p:grpSpPr>
      <p:pic>
        <p:nvPicPr>
          <p:cNvPr id="175" name="Google Shape;175;p15"/>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176" name="Google Shape;176;p15"/>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177" name="Google Shape;177;p15"/>
          <p:cNvSpPr txBox="1"/>
          <p:nvPr>
            <p:ph idx="1" type="subTitle"/>
          </p:nvPr>
        </p:nvSpPr>
        <p:spPr>
          <a:xfrm>
            <a:off x="4024930" y="1376150"/>
            <a:ext cx="41709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78" name="Google Shape;178;p15"/>
          <p:cNvSpPr txBox="1"/>
          <p:nvPr>
            <p:ph idx="2" type="subTitle"/>
          </p:nvPr>
        </p:nvSpPr>
        <p:spPr>
          <a:xfrm>
            <a:off x="2492060" y="1376150"/>
            <a:ext cx="10308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179" name="Google Shape;179;p15"/>
          <p:cNvSpPr txBox="1"/>
          <p:nvPr>
            <p:ph idx="3" type="subTitle"/>
          </p:nvPr>
        </p:nvSpPr>
        <p:spPr>
          <a:xfrm>
            <a:off x="4024930" y="1949300"/>
            <a:ext cx="41709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80" name="Google Shape;180;p15"/>
          <p:cNvSpPr txBox="1"/>
          <p:nvPr>
            <p:ph idx="4" type="subTitle"/>
          </p:nvPr>
        </p:nvSpPr>
        <p:spPr>
          <a:xfrm>
            <a:off x="2492060" y="1949300"/>
            <a:ext cx="10308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181" name="Google Shape;181;p15"/>
          <p:cNvSpPr txBox="1"/>
          <p:nvPr>
            <p:ph idx="5" type="subTitle"/>
          </p:nvPr>
        </p:nvSpPr>
        <p:spPr>
          <a:xfrm>
            <a:off x="4024930" y="2522450"/>
            <a:ext cx="41709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82" name="Google Shape;182;p15"/>
          <p:cNvSpPr txBox="1"/>
          <p:nvPr>
            <p:ph idx="6" type="subTitle"/>
          </p:nvPr>
        </p:nvSpPr>
        <p:spPr>
          <a:xfrm>
            <a:off x="2492060" y="2522450"/>
            <a:ext cx="10308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183" name="Google Shape;183;p15"/>
          <p:cNvSpPr txBox="1"/>
          <p:nvPr>
            <p:ph idx="7" type="subTitle"/>
          </p:nvPr>
        </p:nvSpPr>
        <p:spPr>
          <a:xfrm>
            <a:off x="4024930" y="3095600"/>
            <a:ext cx="41709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84" name="Google Shape;184;p15"/>
          <p:cNvSpPr txBox="1"/>
          <p:nvPr>
            <p:ph idx="8" type="subTitle"/>
          </p:nvPr>
        </p:nvSpPr>
        <p:spPr>
          <a:xfrm>
            <a:off x="2492060" y="3095600"/>
            <a:ext cx="10308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185" name="Google Shape;185;p15"/>
          <p:cNvSpPr txBox="1"/>
          <p:nvPr>
            <p:ph idx="9" type="subTitle"/>
          </p:nvPr>
        </p:nvSpPr>
        <p:spPr>
          <a:xfrm>
            <a:off x="4024930" y="3668750"/>
            <a:ext cx="41709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86" name="Google Shape;186;p15"/>
          <p:cNvSpPr txBox="1"/>
          <p:nvPr>
            <p:ph idx="13" type="subTitle"/>
          </p:nvPr>
        </p:nvSpPr>
        <p:spPr>
          <a:xfrm>
            <a:off x="2492060" y="3668750"/>
            <a:ext cx="10308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187" name="Google Shape;187;p15"/>
          <p:cNvSpPr txBox="1"/>
          <p:nvPr>
            <p:ph idx="14" type="subTitle"/>
          </p:nvPr>
        </p:nvSpPr>
        <p:spPr>
          <a:xfrm>
            <a:off x="4024930" y="4241900"/>
            <a:ext cx="41709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88" name="Google Shape;188;p15"/>
          <p:cNvSpPr txBox="1"/>
          <p:nvPr>
            <p:ph idx="15" type="subTitle"/>
          </p:nvPr>
        </p:nvSpPr>
        <p:spPr>
          <a:xfrm>
            <a:off x="2492060" y="4241900"/>
            <a:ext cx="10308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9" name="Shape 189"/>
        <p:cNvGrpSpPr/>
        <p:nvPr/>
      </p:nvGrpSpPr>
      <p:grpSpPr>
        <a:xfrm>
          <a:off x="0" y="0"/>
          <a:ext cx="0" cy="0"/>
          <a:chOff x="0" y="0"/>
          <a:chExt cx="0" cy="0"/>
        </a:xfrm>
      </p:grpSpPr>
      <p:pic>
        <p:nvPicPr>
          <p:cNvPr id="190" name="Google Shape;190;p45"/>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191" name="Google Shape;191;p45"/>
          <p:cNvSpPr txBox="1"/>
          <p:nvPr>
            <p:ph type="ctrTitle"/>
          </p:nvPr>
        </p:nvSpPr>
        <p:spPr>
          <a:xfrm>
            <a:off x="3369401" y="1134700"/>
            <a:ext cx="5059500" cy="2180400"/>
          </a:xfrm>
          <a:prstGeom prst="rect">
            <a:avLst/>
          </a:prstGeom>
          <a:noFill/>
          <a:ln>
            <a:noFill/>
          </a:ln>
        </p:spPr>
        <p:txBody>
          <a:bodyPr anchorCtr="0" anchor="b" bIns="79125" lIns="79125" spcFirstLastPara="1" rIns="79125" wrap="square" tIns="79125">
            <a:noAutofit/>
          </a:bodyPr>
          <a:lstStyle>
            <a:lvl1pPr lvl="0" algn="r">
              <a:lnSpc>
                <a:spcPct val="90000"/>
              </a:lnSpc>
              <a:spcBef>
                <a:spcPts val="0"/>
              </a:spcBef>
              <a:spcAft>
                <a:spcPts val="0"/>
              </a:spcAft>
              <a:buSzPts val="4500"/>
              <a:buNone/>
              <a:defRPr sz="8000">
                <a:latin typeface="Teko Medium"/>
                <a:ea typeface="Teko Medium"/>
                <a:cs typeface="Teko Medium"/>
                <a:sym typeface="Teko Medium"/>
              </a:defRPr>
            </a:lvl1pPr>
            <a:lvl2pPr lvl="1" algn="ctr">
              <a:lnSpc>
                <a:spcPct val="100000"/>
              </a:lnSpc>
              <a:spcBef>
                <a:spcPts val="0"/>
              </a:spcBef>
              <a:spcAft>
                <a:spcPts val="0"/>
              </a:spcAft>
              <a:buSzPts val="4500"/>
              <a:buNone/>
              <a:defRPr sz="4900"/>
            </a:lvl2pPr>
            <a:lvl3pPr lvl="2" algn="ctr">
              <a:lnSpc>
                <a:spcPct val="100000"/>
              </a:lnSpc>
              <a:spcBef>
                <a:spcPts val="0"/>
              </a:spcBef>
              <a:spcAft>
                <a:spcPts val="0"/>
              </a:spcAft>
              <a:buSzPts val="4500"/>
              <a:buNone/>
              <a:defRPr sz="4900"/>
            </a:lvl3pPr>
            <a:lvl4pPr lvl="3" algn="ctr">
              <a:lnSpc>
                <a:spcPct val="100000"/>
              </a:lnSpc>
              <a:spcBef>
                <a:spcPts val="0"/>
              </a:spcBef>
              <a:spcAft>
                <a:spcPts val="0"/>
              </a:spcAft>
              <a:buSzPts val="4500"/>
              <a:buNone/>
              <a:defRPr sz="4900"/>
            </a:lvl4pPr>
            <a:lvl5pPr lvl="4" algn="ctr">
              <a:lnSpc>
                <a:spcPct val="100000"/>
              </a:lnSpc>
              <a:spcBef>
                <a:spcPts val="0"/>
              </a:spcBef>
              <a:spcAft>
                <a:spcPts val="0"/>
              </a:spcAft>
              <a:buSzPts val="4500"/>
              <a:buNone/>
              <a:defRPr sz="4900"/>
            </a:lvl5pPr>
            <a:lvl6pPr lvl="5" algn="ctr">
              <a:lnSpc>
                <a:spcPct val="100000"/>
              </a:lnSpc>
              <a:spcBef>
                <a:spcPts val="0"/>
              </a:spcBef>
              <a:spcAft>
                <a:spcPts val="0"/>
              </a:spcAft>
              <a:buSzPts val="4500"/>
              <a:buNone/>
              <a:defRPr sz="4900"/>
            </a:lvl6pPr>
            <a:lvl7pPr lvl="6" algn="ctr">
              <a:lnSpc>
                <a:spcPct val="100000"/>
              </a:lnSpc>
              <a:spcBef>
                <a:spcPts val="0"/>
              </a:spcBef>
              <a:spcAft>
                <a:spcPts val="0"/>
              </a:spcAft>
              <a:buSzPts val="4500"/>
              <a:buNone/>
              <a:defRPr sz="4900"/>
            </a:lvl7pPr>
            <a:lvl8pPr lvl="7" algn="ctr">
              <a:lnSpc>
                <a:spcPct val="100000"/>
              </a:lnSpc>
              <a:spcBef>
                <a:spcPts val="0"/>
              </a:spcBef>
              <a:spcAft>
                <a:spcPts val="0"/>
              </a:spcAft>
              <a:buSzPts val="4500"/>
              <a:buNone/>
              <a:defRPr sz="4900"/>
            </a:lvl8pPr>
            <a:lvl9pPr lvl="8" algn="ctr">
              <a:lnSpc>
                <a:spcPct val="100000"/>
              </a:lnSpc>
              <a:spcBef>
                <a:spcPts val="0"/>
              </a:spcBef>
              <a:spcAft>
                <a:spcPts val="0"/>
              </a:spcAft>
              <a:buSzPts val="4500"/>
              <a:buNone/>
              <a:defRPr sz="4900"/>
            </a:lvl9pPr>
          </a:lstStyle>
          <a:p/>
        </p:txBody>
      </p:sp>
      <p:sp>
        <p:nvSpPr>
          <p:cNvPr id="192" name="Google Shape;192;p45"/>
          <p:cNvSpPr txBox="1"/>
          <p:nvPr>
            <p:ph idx="1" type="subTitle"/>
          </p:nvPr>
        </p:nvSpPr>
        <p:spPr>
          <a:xfrm>
            <a:off x="3369401" y="3687675"/>
            <a:ext cx="5059500" cy="409500"/>
          </a:xfrm>
          <a:prstGeom prst="rect">
            <a:avLst/>
          </a:prstGeom>
          <a:solidFill>
            <a:srgbClr val="E69138"/>
          </a:solidFill>
          <a:ln cap="flat" cmpd="sng" w="9525">
            <a:solidFill>
              <a:schemeClr val="lt1"/>
            </a:solidFill>
            <a:prstDash val="solid"/>
            <a:round/>
            <a:headEnd len="sm" w="sm" type="none"/>
            <a:tailEnd len="sm" w="sm" type="none"/>
          </a:ln>
          <a:effectLst>
            <a:outerShdw blurRad="114300" rotWithShape="0" algn="bl" dir="540000" dist="19050">
              <a:srgbClr val="E69138">
                <a:alpha val="48235"/>
              </a:srgbClr>
            </a:outerShdw>
          </a:effectLst>
        </p:spPr>
        <p:txBody>
          <a:bodyPr anchorCtr="0" anchor="ctr" bIns="79125" lIns="79125" spcFirstLastPara="1" rIns="79125" wrap="square" tIns="79125">
            <a:noAutofit/>
          </a:bodyPr>
          <a:lstStyle>
            <a:lvl1pPr lvl="0" algn="r">
              <a:lnSpc>
                <a:spcPct val="100000"/>
              </a:lnSpc>
              <a:spcBef>
                <a:spcPts val="0"/>
              </a:spcBef>
              <a:spcAft>
                <a:spcPts val="0"/>
              </a:spcAft>
              <a:buSzPts val="1200"/>
              <a:buNone/>
              <a:defRPr sz="1500">
                <a:latin typeface="Nanum Gothic Coding"/>
                <a:ea typeface="Nanum Gothic Coding"/>
                <a:cs typeface="Nanum Gothic Coding"/>
                <a:sym typeface="Nanum Gothic Coding"/>
              </a:defRPr>
            </a:lvl1pPr>
            <a:lvl2pPr lvl="1" algn="ctr">
              <a:lnSpc>
                <a:spcPct val="100000"/>
              </a:lnSpc>
              <a:spcBef>
                <a:spcPts val="0"/>
              </a:spcBef>
              <a:spcAft>
                <a:spcPts val="0"/>
              </a:spcAft>
              <a:buSzPts val="1600"/>
              <a:buNone/>
              <a:defRPr sz="1700"/>
            </a:lvl2pPr>
            <a:lvl3pPr lvl="2" algn="ctr">
              <a:lnSpc>
                <a:spcPct val="100000"/>
              </a:lnSpc>
              <a:spcBef>
                <a:spcPts val="0"/>
              </a:spcBef>
              <a:spcAft>
                <a:spcPts val="0"/>
              </a:spcAft>
              <a:buSzPts val="1600"/>
              <a:buNone/>
              <a:defRPr sz="1700"/>
            </a:lvl3pPr>
            <a:lvl4pPr lvl="3" algn="ctr">
              <a:lnSpc>
                <a:spcPct val="100000"/>
              </a:lnSpc>
              <a:spcBef>
                <a:spcPts val="0"/>
              </a:spcBef>
              <a:spcAft>
                <a:spcPts val="0"/>
              </a:spcAft>
              <a:buSzPts val="1600"/>
              <a:buNone/>
              <a:defRPr sz="1700"/>
            </a:lvl4pPr>
            <a:lvl5pPr lvl="4" algn="ctr">
              <a:lnSpc>
                <a:spcPct val="100000"/>
              </a:lnSpc>
              <a:spcBef>
                <a:spcPts val="0"/>
              </a:spcBef>
              <a:spcAft>
                <a:spcPts val="0"/>
              </a:spcAft>
              <a:buSzPts val="1600"/>
              <a:buNone/>
              <a:defRPr sz="1700"/>
            </a:lvl5pPr>
            <a:lvl6pPr lvl="5" algn="ctr">
              <a:lnSpc>
                <a:spcPct val="100000"/>
              </a:lnSpc>
              <a:spcBef>
                <a:spcPts val="0"/>
              </a:spcBef>
              <a:spcAft>
                <a:spcPts val="0"/>
              </a:spcAft>
              <a:buSzPts val="1600"/>
              <a:buNone/>
              <a:defRPr sz="1700"/>
            </a:lvl6pPr>
            <a:lvl7pPr lvl="6" algn="ctr">
              <a:lnSpc>
                <a:spcPct val="100000"/>
              </a:lnSpc>
              <a:spcBef>
                <a:spcPts val="0"/>
              </a:spcBef>
              <a:spcAft>
                <a:spcPts val="0"/>
              </a:spcAft>
              <a:buSzPts val="1600"/>
              <a:buNone/>
              <a:defRPr sz="1700"/>
            </a:lvl7pPr>
            <a:lvl8pPr lvl="7" algn="ctr">
              <a:lnSpc>
                <a:spcPct val="100000"/>
              </a:lnSpc>
              <a:spcBef>
                <a:spcPts val="0"/>
              </a:spcBef>
              <a:spcAft>
                <a:spcPts val="0"/>
              </a:spcAft>
              <a:buSzPts val="1600"/>
              <a:buNone/>
              <a:defRPr sz="1700"/>
            </a:lvl8pPr>
            <a:lvl9pPr lvl="8" algn="ctr">
              <a:lnSpc>
                <a:spcPct val="100000"/>
              </a:lnSpc>
              <a:spcBef>
                <a:spcPts val="0"/>
              </a:spcBef>
              <a:spcAft>
                <a:spcPts val="0"/>
              </a:spcAft>
              <a:buSzPts val="1600"/>
              <a:buNone/>
              <a:defRPr sz="17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3" name="Shape 193"/>
        <p:cNvGrpSpPr/>
        <p:nvPr/>
      </p:nvGrpSpPr>
      <p:grpSpPr>
        <a:xfrm>
          <a:off x="0" y="0"/>
          <a:ext cx="0" cy="0"/>
          <a:chOff x="0" y="0"/>
          <a:chExt cx="0" cy="0"/>
        </a:xfrm>
      </p:grpSpPr>
      <p:pic>
        <p:nvPicPr>
          <p:cNvPr id="194" name="Google Shape;194;p46"/>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195" name="Google Shape;195;p46"/>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96" name="Shape 196"/>
        <p:cNvGrpSpPr/>
        <p:nvPr/>
      </p:nvGrpSpPr>
      <p:grpSpPr>
        <a:xfrm>
          <a:off x="0" y="0"/>
          <a:ext cx="0" cy="0"/>
          <a:chOff x="0" y="0"/>
          <a:chExt cx="0" cy="0"/>
        </a:xfrm>
      </p:grpSpPr>
      <p:pic>
        <p:nvPicPr>
          <p:cNvPr id="197" name="Google Shape;197;p47"/>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198" name="Google Shape;198;p47"/>
          <p:cNvSpPr txBox="1"/>
          <p:nvPr>
            <p:ph type="title"/>
          </p:nvPr>
        </p:nvSpPr>
        <p:spPr>
          <a:xfrm>
            <a:off x="955679" y="1152450"/>
            <a:ext cx="570300" cy="892200"/>
          </a:xfrm>
          <a:prstGeom prst="rect">
            <a:avLst/>
          </a:prstGeom>
          <a:solidFill>
            <a:schemeClr val="lt1"/>
          </a:solidFill>
          <a:ln>
            <a:noFill/>
          </a:ln>
          <a:effectLst>
            <a:outerShdw blurRad="57150" rotWithShape="0" algn="bl" dir="1020000" dist="19050">
              <a:schemeClr val="lt1">
                <a:alpha val="48235"/>
              </a:schemeClr>
            </a:outerShdw>
          </a:effectLst>
        </p:spPr>
        <p:txBody>
          <a:bodyPr anchorCtr="0" anchor="ctr" bIns="79125" lIns="79125" spcFirstLastPara="1" rIns="79125" wrap="square" tIns="791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800"/>
            </a:lvl2pPr>
            <a:lvl3pPr lvl="2" algn="ctr">
              <a:lnSpc>
                <a:spcPct val="100000"/>
              </a:lnSpc>
              <a:spcBef>
                <a:spcPts val="0"/>
              </a:spcBef>
              <a:spcAft>
                <a:spcPts val="0"/>
              </a:spcAft>
              <a:buSzPts val="2600"/>
              <a:buNone/>
              <a:defRPr sz="2800"/>
            </a:lvl3pPr>
            <a:lvl4pPr lvl="3" algn="ctr">
              <a:lnSpc>
                <a:spcPct val="100000"/>
              </a:lnSpc>
              <a:spcBef>
                <a:spcPts val="0"/>
              </a:spcBef>
              <a:spcAft>
                <a:spcPts val="0"/>
              </a:spcAft>
              <a:buSzPts val="2600"/>
              <a:buNone/>
              <a:defRPr sz="2800"/>
            </a:lvl4pPr>
            <a:lvl5pPr lvl="4" algn="ctr">
              <a:lnSpc>
                <a:spcPct val="100000"/>
              </a:lnSpc>
              <a:spcBef>
                <a:spcPts val="0"/>
              </a:spcBef>
              <a:spcAft>
                <a:spcPts val="0"/>
              </a:spcAft>
              <a:buSzPts val="2600"/>
              <a:buNone/>
              <a:defRPr sz="2800"/>
            </a:lvl5pPr>
            <a:lvl6pPr lvl="5" algn="ctr">
              <a:lnSpc>
                <a:spcPct val="100000"/>
              </a:lnSpc>
              <a:spcBef>
                <a:spcPts val="0"/>
              </a:spcBef>
              <a:spcAft>
                <a:spcPts val="0"/>
              </a:spcAft>
              <a:buSzPts val="2600"/>
              <a:buNone/>
              <a:defRPr sz="2800"/>
            </a:lvl6pPr>
            <a:lvl7pPr lvl="6" algn="ctr">
              <a:lnSpc>
                <a:spcPct val="100000"/>
              </a:lnSpc>
              <a:spcBef>
                <a:spcPts val="0"/>
              </a:spcBef>
              <a:spcAft>
                <a:spcPts val="0"/>
              </a:spcAft>
              <a:buSzPts val="2600"/>
              <a:buNone/>
              <a:defRPr sz="2800"/>
            </a:lvl7pPr>
            <a:lvl8pPr lvl="7" algn="ctr">
              <a:lnSpc>
                <a:spcPct val="100000"/>
              </a:lnSpc>
              <a:spcBef>
                <a:spcPts val="0"/>
              </a:spcBef>
              <a:spcAft>
                <a:spcPts val="0"/>
              </a:spcAft>
              <a:buSzPts val="2600"/>
              <a:buNone/>
              <a:defRPr sz="2800"/>
            </a:lvl8pPr>
            <a:lvl9pPr lvl="8" algn="ctr">
              <a:lnSpc>
                <a:spcPct val="100000"/>
              </a:lnSpc>
              <a:spcBef>
                <a:spcPts val="0"/>
              </a:spcBef>
              <a:spcAft>
                <a:spcPts val="0"/>
              </a:spcAft>
              <a:buSzPts val="2600"/>
              <a:buNone/>
              <a:defRPr sz="2800"/>
            </a:lvl9pPr>
          </a:lstStyle>
          <a:p/>
        </p:txBody>
      </p:sp>
      <p:sp>
        <p:nvSpPr>
          <p:cNvPr id="199" name="Google Shape;199;p47"/>
          <p:cNvSpPr txBox="1"/>
          <p:nvPr>
            <p:ph idx="1" type="subTitle"/>
          </p:nvPr>
        </p:nvSpPr>
        <p:spPr>
          <a:xfrm>
            <a:off x="1629475" y="1527150"/>
            <a:ext cx="2489400" cy="5175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sz="1300"/>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
        <p:nvSpPr>
          <p:cNvPr id="200" name="Google Shape;200;p47"/>
          <p:cNvSpPr txBox="1"/>
          <p:nvPr>
            <p:ph idx="2"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01" name="Google Shape;201;p47"/>
          <p:cNvSpPr txBox="1"/>
          <p:nvPr>
            <p:ph idx="3" type="subTitle"/>
          </p:nvPr>
        </p:nvSpPr>
        <p:spPr>
          <a:xfrm>
            <a:off x="1629475" y="1228650"/>
            <a:ext cx="2489400" cy="3747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202" name="Google Shape;202;p47"/>
          <p:cNvSpPr txBox="1"/>
          <p:nvPr>
            <p:ph idx="4" type="title"/>
          </p:nvPr>
        </p:nvSpPr>
        <p:spPr>
          <a:xfrm>
            <a:off x="955679" y="2392075"/>
            <a:ext cx="570300" cy="892200"/>
          </a:xfrm>
          <a:prstGeom prst="rect">
            <a:avLst/>
          </a:prstGeom>
          <a:solidFill>
            <a:schemeClr val="lt1"/>
          </a:solidFill>
          <a:ln>
            <a:noFill/>
          </a:ln>
          <a:effectLst>
            <a:outerShdw blurRad="57150" rotWithShape="0" algn="bl" dir="1020000" dist="19050">
              <a:schemeClr val="lt1">
                <a:alpha val="48235"/>
              </a:schemeClr>
            </a:outerShdw>
          </a:effectLst>
        </p:spPr>
        <p:txBody>
          <a:bodyPr anchorCtr="0" anchor="ctr" bIns="79125" lIns="79125" spcFirstLastPara="1" rIns="79125" wrap="square" tIns="791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800"/>
            </a:lvl2pPr>
            <a:lvl3pPr lvl="2" algn="ctr">
              <a:lnSpc>
                <a:spcPct val="100000"/>
              </a:lnSpc>
              <a:spcBef>
                <a:spcPts val="0"/>
              </a:spcBef>
              <a:spcAft>
                <a:spcPts val="0"/>
              </a:spcAft>
              <a:buSzPts val="2600"/>
              <a:buNone/>
              <a:defRPr sz="2800"/>
            </a:lvl3pPr>
            <a:lvl4pPr lvl="3" algn="ctr">
              <a:lnSpc>
                <a:spcPct val="100000"/>
              </a:lnSpc>
              <a:spcBef>
                <a:spcPts val="0"/>
              </a:spcBef>
              <a:spcAft>
                <a:spcPts val="0"/>
              </a:spcAft>
              <a:buSzPts val="2600"/>
              <a:buNone/>
              <a:defRPr sz="2800"/>
            </a:lvl4pPr>
            <a:lvl5pPr lvl="4" algn="ctr">
              <a:lnSpc>
                <a:spcPct val="100000"/>
              </a:lnSpc>
              <a:spcBef>
                <a:spcPts val="0"/>
              </a:spcBef>
              <a:spcAft>
                <a:spcPts val="0"/>
              </a:spcAft>
              <a:buSzPts val="2600"/>
              <a:buNone/>
              <a:defRPr sz="2800"/>
            </a:lvl5pPr>
            <a:lvl6pPr lvl="5" algn="ctr">
              <a:lnSpc>
                <a:spcPct val="100000"/>
              </a:lnSpc>
              <a:spcBef>
                <a:spcPts val="0"/>
              </a:spcBef>
              <a:spcAft>
                <a:spcPts val="0"/>
              </a:spcAft>
              <a:buSzPts val="2600"/>
              <a:buNone/>
              <a:defRPr sz="2800"/>
            </a:lvl6pPr>
            <a:lvl7pPr lvl="6" algn="ctr">
              <a:lnSpc>
                <a:spcPct val="100000"/>
              </a:lnSpc>
              <a:spcBef>
                <a:spcPts val="0"/>
              </a:spcBef>
              <a:spcAft>
                <a:spcPts val="0"/>
              </a:spcAft>
              <a:buSzPts val="2600"/>
              <a:buNone/>
              <a:defRPr sz="2800"/>
            </a:lvl7pPr>
            <a:lvl8pPr lvl="7" algn="ctr">
              <a:lnSpc>
                <a:spcPct val="100000"/>
              </a:lnSpc>
              <a:spcBef>
                <a:spcPts val="0"/>
              </a:spcBef>
              <a:spcAft>
                <a:spcPts val="0"/>
              </a:spcAft>
              <a:buSzPts val="2600"/>
              <a:buNone/>
              <a:defRPr sz="2800"/>
            </a:lvl8pPr>
            <a:lvl9pPr lvl="8" algn="ctr">
              <a:lnSpc>
                <a:spcPct val="100000"/>
              </a:lnSpc>
              <a:spcBef>
                <a:spcPts val="0"/>
              </a:spcBef>
              <a:spcAft>
                <a:spcPts val="0"/>
              </a:spcAft>
              <a:buSzPts val="2600"/>
              <a:buNone/>
              <a:defRPr sz="2800"/>
            </a:lvl9pPr>
          </a:lstStyle>
          <a:p/>
        </p:txBody>
      </p:sp>
      <p:sp>
        <p:nvSpPr>
          <p:cNvPr id="203" name="Google Shape;203;p47"/>
          <p:cNvSpPr txBox="1"/>
          <p:nvPr>
            <p:ph idx="5" type="subTitle"/>
          </p:nvPr>
        </p:nvSpPr>
        <p:spPr>
          <a:xfrm>
            <a:off x="1629475" y="2766775"/>
            <a:ext cx="2489400" cy="5175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sz="1300"/>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
        <p:nvSpPr>
          <p:cNvPr id="204" name="Google Shape;204;p47"/>
          <p:cNvSpPr txBox="1"/>
          <p:nvPr>
            <p:ph idx="6" type="subTitle"/>
          </p:nvPr>
        </p:nvSpPr>
        <p:spPr>
          <a:xfrm>
            <a:off x="1629475" y="2468275"/>
            <a:ext cx="2489400" cy="3747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205" name="Google Shape;205;p47"/>
          <p:cNvSpPr txBox="1"/>
          <p:nvPr>
            <p:ph idx="7" type="title"/>
          </p:nvPr>
        </p:nvSpPr>
        <p:spPr>
          <a:xfrm>
            <a:off x="955679" y="3631700"/>
            <a:ext cx="570300" cy="892200"/>
          </a:xfrm>
          <a:prstGeom prst="rect">
            <a:avLst/>
          </a:prstGeom>
          <a:solidFill>
            <a:schemeClr val="lt1"/>
          </a:solidFill>
          <a:ln>
            <a:noFill/>
          </a:ln>
          <a:effectLst>
            <a:outerShdw blurRad="57150" rotWithShape="0" algn="bl" dir="1020000" dist="19050">
              <a:schemeClr val="lt1">
                <a:alpha val="48235"/>
              </a:schemeClr>
            </a:outerShdw>
          </a:effectLst>
        </p:spPr>
        <p:txBody>
          <a:bodyPr anchorCtr="0" anchor="ctr" bIns="79125" lIns="79125" spcFirstLastPara="1" rIns="79125" wrap="square" tIns="791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800"/>
            </a:lvl2pPr>
            <a:lvl3pPr lvl="2" algn="ctr">
              <a:lnSpc>
                <a:spcPct val="100000"/>
              </a:lnSpc>
              <a:spcBef>
                <a:spcPts val="0"/>
              </a:spcBef>
              <a:spcAft>
                <a:spcPts val="0"/>
              </a:spcAft>
              <a:buSzPts val="2600"/>
              <a:buNone/>
              <a:defRPr sz="2800"/>
            </a:lvl3pPr>
            <a:lvl4pPr lvl="3" algn="ctr">
              <a:lnSpc>
                <a:spcPct val="100000"/>
              </a:lnSpc>
              <a:spcBef>
                <a:spcPts val="0"/>
              </a:spcBef>
              <a:spcAft>
                <a:spcPts val="0"/>
              </a:spcAft>
              <a:buSzPts val="2600"/>
              <a:buNone/>
              <a:defRPr sz="2800"/>
            </a:lvl4pPr>
            <a:lvl5pPr lvl="4" algn="ctr">
              <a:lnSpc>
                <a:spcPct val="100000"/>
              </a:lnSpc>
              <a:spcBef>
                <a:spcPts val="0"/>
              </a:spcBef>
              <a:spcAft>
                <a:spcPts val="0"/>
              </a:spcAft>
              <a:buSzPts val="2600"/>
              <a:buNone/>
              <a:defRPr sz="2800"/>
            </a:lvl5pPr>
            <a:lvl6pPr lvl="5" algn="ctr">
              <a:lnSpc>
                <a:spcPct val="100000"/>
              </a:lnSpc>
              <a:spcBef>
                <a:spcPts val="0"/>
              </a:spcBef>
              <a:spcAft>
                <a:spcPts val="0"/>
              </a:spcAft>
              <a:buSzPts val="2600"/>
              <a:buNone/>
              <a:defRPr sz="2800"/>
            </a:lvl6pPr>
            <a:lvl7pPr lvl="6" algn="ctr">
              <a:lnSpc>
                <a:spcPct val="100000"/>
              </a:lnSpc>
              <a:spcBef>
                <a:spcPts val="0"/>
              </a:spcBef>
              <a:spcAft>
                <a:spcPts val="0"/>
              </a:spcAft>
              <a:buSzPts val="2600"/>
              <a:buNone/>
              <a:defRPr sz="2800"/>
            </a:lvl7pPr>
            <a:lvl8pPr lvl="7" algn="ctr">
              <a:lnSpc>
                <a:spcPct val="100000"/>
              </a:lnSpc>
              <a:spcBef>
                <a:spcPts val="0"/>
              </a:spcBef>
              <a:spcAft>
                <a:spcPts val="0"/>
              </a:spcAft>
              <a:buSzPts val="2600"/>
              <a:buNone/>
              <a:defRPr sz="2800"/>
            </a:lvl8pPr>
            <a:lvl9pPr lvl="8" algn="ctr">
              <a:lnSpc>
                <a:spcPct val="100000"/>
              </a:lnSpc>
              <a:spcBef>
                <a:spcPts val="0"/>
              </a:spcBef>
              <a:spcAft>
                <a:spcPts val="0"/>
              </a:spcAft>
              <a:buSzPts val="2600"/>
              <a:buNone/>
              <a:defRPr sz="2800"/>
            </a:lvl9pPr>
          </a:lstStyle>
          <a:p/>
        </p:txBody>
      </p:sp>
      <p:sp>
        <p:nvSpPr>
          <p:cNvPr id="206" name="Google Shape;206;p47"/>
          <p:cNvSpPr txBox="1"/>
          <p:nvPr>
            <p:ph idx="8" type="subTitle"/>
          </p:nvPr>
        </p:nvSpPr>
        <p:spPr>
          <a:xfrm>
            <a:off x="1629475" y="4006400"/>
            <a:ext cx="2489400" cy="5175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sz="1300"/>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
        <p:nvSpPr>
          <p:cNvPr id="207" name="Google Shape;207;p47"/>
          <p:cNvSpPr txBox="1"/>
          <p:nvPr>
            <p:ph idx="9" type="subTitle"/>
          </p:nvPr>
        </p:nvSpPr>
        <p:spPr>
          <a:xfrm>
            <a:off x="1629475" y="3707900"/>
            <a:ext cx="2489400" cy="3747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208" name="Google Shape;208;p47"/>
          <p:cNvSpPr txBox="1"/>
          <p:nvPr>
            <p:ph idx="13" type="title"/>
          </p:nvPr>
        </p:nvSpPr>
        <p:spPr>
          <a:xfrm flipH="1">
            <a:off x="7618030" y="1152450"/>
            <a:ext cx="570300" cy="892200"/>
          </a:xfrm>
          <a:prstGeom prst="rect">
            <a:avLst/>
          </a:prstGeom>
          <a:solidFill>
            <a:schemeClr val="lt1"/>
          </a:solidFill>
          <a:ln>
            <a:noFill/>
          </a:ln>
          <a:effectLst>
            <a:outerShdw blurRad="57150" rotWithShape="0" algn="bl" dir="1020000" dist="19050">
              <a:schemeClr val="lt1">
                <a:alpha val="48235"/>
              </a:schemeClr>
            </a:outerShdw>
          </a:effectLst>
        </p:spPr>
        <p:txBody>
          <a:bodyPr anchorCtr="0" anchor="ctr" bIns="79125" lIns="79125" spcFirstLastPara="1" rIns="79125" wrap="square" tIns="791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800"/>
            </a:lvl2pPr>
            <a:lvl3pPr lvl="2" algn="ctr">
              <a:lnSpc>
                <a:spcPct val="100000"/>
              </a:lnSpc>
              <a:spcBef>
                <a:spcPts val="0"/>
              </a:spcBef>
              <a:spcAft>
                <a:spcPts val="0"/>
              </a:spcAft>
              <a:buSzPts val="2600"/>
              <a:buNone/>
              <a:defRPr sz="2800"/>
            </a:lvl3pPr>
            <a:lvl4pPr lvl="3" algn="ctr">
              <a:lnSpc>
                <a:spcPct val="100000"/>
              </a:lnSpc>
              <a:spcBef>
                <a:spcPts val="0"/>
              </a:spcBef>
              <a:spcAft>
                <a:spcPts val="0"/>
              </a:spcAft>
              <a:buSzPts val="2600"/>
              <a:buNone/>
              <a:defRPr sz="2800"/>
            </a:lvl4pPr>
            <a:lvl5pPr lvl="4" algn="ctr">
              <a:lnSpc>
                <a:spcPct val="100000"/>
              </a:lnSpc>
              <a:spcBef>
                <a:spcPts val="0"/>
              </a:spcBef>
              <a:spcAft>
                <a:spcPts val="0"/>
              </a:spcAft>
              <a:buSzPts val="2600"/>
              <a:buNone/>
              <a:defRPr sz="2800"/>
            </a:lvl5pPr>
            <a:lvl6pPr lvl="5" algn="ctr">
              <a:lnSpc>
                <a:spcPct val="100000"/>
              </a:lnSpc>
              <a:spcBef>
                <a:spcPts val="0"/>
              </a:spcBef>
              <a:spcAft>
                <a:spcPts val="0"/>
              </a:spcAft>
              <a:buSzPts val="2600"/>
              <a:buNone/>
              <a:defRPr sz="2800"/>
            </a:lvl6pPr>
            <a:lvl7pPr lvl="6" algn="ctr">
              <a:lnSpc>
                <a:spcPct val="100000"/>
              </a:lnSpc>
              <a:spcBef>
                <a:spcPts val="0"/>
              </a:spcBef>
              <a:spcAft>
                <a:spcPts val="0"/>
              </a:spcAft>
              <a:buSzPts val="2600"/>
              <a:buNone/>
              <a:defRPr sz="2800"/>
            </a:lvl7pPr>
            <a:lvl8pPr lvl="7" algn="ctr">
              <a:lnSpc>
                <a:spcPct val="100000"/>
              </a:lnSpc>
              <a:spcBef>
                <a:spcPts val="0"/>
              </a:spcBef>
              <a:spcAft>
                <a:spcPts val="0"/>
              </a:spcAft>
              <a:buSzPts val="2600"/>
              <a:buNone/>
              <a:defRPr sz="2800"/>
            </a:lvl8pPr>
            <a:lvl9pPr lvl="8" algn="ctr">
              <a:lnSpc>
                <a:spcPct val="100000"/>
              </a:lnSpc>
              <a:spcBef>
                <a:spcPts val="0"/>
              </a:spcBef>
              <a:spcAft>
                <a:spcPts val="0"/>
              </a:spcAft>
              <a:buSzPts val="2600"/>
              <a:buNone/>
              <a:defRPr sz="2800"/>
            </a:lvl9pPr>
          </a:lstStyle>
          <a:p/>
        </p:txBody>
      </p:sp>
      <p:sp>
        <p:nvSpPr>
          <p:cNvPr id="209" name="Google Shape;209;p47"/>
          <p:cNvSpPr txBox="1"/>
          <p:nvPr>
            <p:ph idx="14" type="subTitle"/>
          </p:nvPr>
        </p:nvSpPr>
        <p:spPr>
          <a:xfrm flipH="1">
            <a:off x="5025125" y="1527150"/>
            <a:ext cx="2489400" cy="517500"/>
          </a:xfrm>
          <a:prstGeom prst="rect">
            <a:avLst/>
          </a:prstGeom>
          <a:noFill/>
          <a:ln>
            <a:noFill/>
          </a:ln>
        </p:spPr>
        <p:txBody>
          <a:bodyPr anchorCtr="0" anchor="t" bIns="79125" lIns="79125" spcFirstLastPara="1" rIns="79125" wrap="square" tIns="79125">
            <a:noAutofit/>
          </a:bodyPr>
          <a:lstStyle>
            <a:lvl1pPr lvl="0" algn="r">
              <a:lnSpc>
                <a:spcPct val="100000"/>
              </a:lnSpc>
              <a:spcBef>
                <a:spcPts val="0"/>
              </a:spcBef>
              <a:spcAft>
                <a:spcPts val="0"/>
              </a:spcAft>
              <a:buSzPts val="1200"/>
              <a:buNone/>
              <a:defRPr sz="1300"/>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sp>
        <p:nvSpPr>
          <p:cNvPr id="210" name="Google Shape;210;p47"/>
          <p:cNvSpPr txBox="1"/>
          <p:nvPr>
            <p:ph idx="15" type="subTitle"/>
          </p:nvPr>
        </p:nvSpPr>
        <p:spPr>
          <a:xfrm flipH="1">
            <a:off x="5025125" y="1228650"/>
            <a:ext cx="2489400" cy="374700"/>
          </a:xfrm>
          <a:prstGeom prst="rect">
            <a:avLst/>
          </a:prstGeom>
          <a:noFill/>
          <a:ln>
            <a:noFill/>
          </a:ln>
        </p:spPr>
        <p:txBody>
          <a:bodyPr anchorCtr="0" anchor="b" bIns="79125" lIns="79125" spcFirstLastPara="1" rIns="79125" wrap="square" tIns="79125">
            <a:noAutofit/>
          </a:bodyPr>
          <a:lstStyle>
            <a:lvl1pPr lvl="0" algn="r">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211" name="Google Shape;211;p47"/>
          <p:cNvSpPr txBox="1"/>
          <p:nvPr>
            <p:ph idx="16" type="title"/>
          </p:nvPr>
        </p:nvSpPr>
        <p:spPr>
          <a:xfrm flipH="1">
            <a:off x="7618030" y="2392075"/>
            <a:ext cx="570300" cy="892200"/>
          </a:xfrm>
          <a:prstGeom prst="rect">
            <a:avLst/>
          </a:prstGeom>
          <a:solidFill>
            <a:schemeClr val="lt1"/>
          </a:solidFill>
          <a:ln>
            <a:noFill/>
          </a:ln>
          <a:effectLst>
            <a:outerShdw blurRad="57150" rotWithShape="0" algn="bl" dir="1020000" dist="19050">
              <a:schemeClr val="lt1">
                <a:alpha val="48235"/>
              </a:schemeClr>
            </a:outerShdw>
          </a:effectLst>
        </p:spPr>
        <p:txBody>
          <a:bodyPr anchorCtr="0" anchor="ctr" bIns="79125" lIns="79125" spcFirstLastPara="1" rIns="79125" wrap="square" tIns="791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800"/>
            </a:lvl2pPr>
            <a:lvl3pPr lvl="2" algn="ctr">
              <a:lnSpc>
                <a:spcPct val="100000"/>
              </a:lnSpc>
              <a:spcBef>
                <a:spcPts val="0"/>
              </a:spcBef>
              <a:spcAft>
                <a:spcPts val="0"/>
              </a:spcAft>
              <a:buSzPts val="2600"/>
              <a:buNone/>
              <a:defRPr sz="2800"/>
            </a:lvl3pPr>
            <a:lvl4pPr lvl="3" algn="ctr">
              <a:lnSpc>
                <a:spcPct val="100000"/>
              </a:lnSpc>
              <a:spcBef>
                <a:spcPts val="0"/>
              </a:spcBef>
              <a:spcAft>
                <a:spcPts val="0"/>
              </a:spcAft>
              <a:buSzPts val="2600"/>
              <a:buNone/>
              <a:defRPr sz="2800"/>
            </a:lvl4pPr>
            <a:lvl5pPr lvl="4" algn="ctr">
              <a:lnSpc>
                <a:spcPct val="100000"/>
              </a:lnSpc>
              <a:spcBef>
                <a:spcPts val="0"/>
              </a:spcBef>
              <a:spcAft>
                <a:spcPts val="0"/>
              </a:spcAft>
              <a:buSzPts val="2600"/>
              <a:buNone/>
              <a:defRPr sz="2800"/>
            </a:lvl5pPr>
            <a:lvl6pPr lvl="5" algn="ctr">
              <a:lnSpc>
                <a:spcPct val="100000"/>
              </a:lnSpc>
              <a:spcBef>
                <a:spcPts val="0"/>
              </a:spcBef>
              <a:spcAft>
                <a:spcPts val="0"/>
              </a:spcAft>
              <a:buSzPts val="2600"/>
              <a:buNone/>
              <a:defRPr sz="2800"/>
            </a:lvl6pPr>
            <a:lvl7pPr lvl="6" algn="ctr">
              <a:lnSpc>
                <a:spcPct val="100000"/>
              </a:lnSpc>
              <a:spcBef>
                <a:spcPts val="0"/>
              </a:spcBef>
              <a:spcAft>
                <a:spcPts val="0"/>
              </a:spcAft>
              <a:buSzPts val="2600"/>
              <a:buNone/>
              <a:defRPr sz="2800"/>
            </a:lvl7pPr>
            <a:lvl8pPr lvl="7" algn="ctr">
              <a:lnSpc>
                <a:spcPct val="100000"/>
              </a:lnSpc>
              <a:spcBef>
                <a:spcPts val="0"/>
              </a:spcBef>
              <a:spcAft>
                <a:spcPts val="0"/>
              </a:spcAft>
              <a:buSzPts val="2600"/>
              <a:buNone/>
              <a:defRPr sz="2800"/>
            </a:lvl8pPr>
            <a:lvl9pPr lvl="8" algn="ctr">
              <a:lnSpc>
                <a:spcPct val="100000"/>
              </a:lnSpc>
              <a:spcBef>
                <a:spcPts val="0"/>
              </a:spcBef>
              <a:spcAft>
                <a:spcPts val="0"/>
              </a:spcAft>
              <a:buSzPts val="2600"/>
              <a:buNone/>
              <a:defRPr sz="2800"/>
            </a:lvl9pPr>
          </a:lstStyle>
          <a:p/>
        </p:txBody>
      </p:sp>
      <p:sp>
        <p:nvSpPr>
          <p:cNvPr id="212" name="Google Shape;212;p47"/>
          <p:cNvSpPr txBox="1"/>
          <p:nvPr>
            <p:ph idx="17" type="subTitle"/>
          </p:nvPr>
        </p:nvSpPr>
        <p:spPr>
          <a:xfrm flipH="1">
            <a:off x="5025125" y="2766775"/>
            <a:ext cx="2489400" cy="517500"/>
          </a:xfrm>
          <a:prstGeom prst="rect">
            <a:avLst/>
          </a:prstGeom>
          <a:noFill/>
          <a:ln>
            <a:noFill/>
          </a:ln>
        </p:spPr>
        <p:txBody>
          <a:bodyPr anchorCtr="0" anchor="t" bIns="79125" lIns="79125" spcFirstLastPara="1" rIns="79125" wrap="square" tIns="79125">
            <a:noAutofit/>
          </a:bodyPr>
          <a:lstStyle>
            <a:lvl1pPr lvl="0" algn="r">
              <a:lnSpc>
                <a:spcPct val="100000"/>
              </a:lnSpc>
              <a:spcBef>
                <a:spcPts val="0"/>
              </a:spcBef>
              <a:spcAft>
                <a:spcPts val="0"/>
              </a:spcAft>
              <a:buSzPts val="1200"/>
              <a:buNone/>
              <a:defRPr sz="1300"/>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sp>
        <p:nvSpPr>
          <p:cNvPr id="213" name="Google Shape;213;p47"/>
          <p:cNvSpPr txBox="1"/>
          <p:nvPr>
            <p:ph idx="18" type="subTitle"/>
          </p:nvPr>
        </p:nvSpPr>
        <p:spPr>
          <a:xfrm flipH="1">
            <a:off x="5025125" y="2468275"/>
            <a:ext cx="2489400" cy="374700"/>
          </a:xfrm>
          <a:prstGeom prst="rect">
            <a:avLst/>
          </a:prstGeom>
          <a:noFill/>
          <a:ln>
            <a:noFill/>
          </a:ln>
        </p:spPr>
        <p:txBody>
          <a:bodyPr anchorCtr="0" anchor="b" bIns="79125" lIns="79125" spcFirstLastPara="1" rIns="79125" wrap="square" tIns="79125">
            <a:noAutofit/>
          </a:bodyPr>
          <a:lstStyle>
            <a:lvl1pPr lvl="0" algn="r">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214" name="Google Shape;214;p47"/>
          <p:cNvSpPr txBox="1"/>
          <p:nvPr>
            <p:ph idx="19" type="title"/>
          </p:nvPr>
        </p:nvSpPr>
        <p:spPr>
          <a:xfrm flipH="1">
            <a:off x="7618030" y="3631700"/>
            <a:ext cx="570300" cy="892200"/>
          </a:xfrm>
          <a:prstGeom prst="rect">
            <a:avLst/>
          </a:prstGeom>
          <a:solidFill>
            <a:schemeClr val="lt1"/>
          </a:solidFill>
          <a:ln>
            <a:noFill/>
          </a:ln>
          <a:effectLst>
            <a:outerShdw blurRad="57150" rotWithShape="0" algn="bl" dir="1020000" dist="19050">
              <a:schemeClr val="lt1">
                <a:alpha val="48235"/>
              </a:schemeClr>
            </a:outerShdw>
          </a:effectLst>
        </p:spPr>
        <p:txBody>
          <a:bodyPr anchorCtr="0" anchor="ctr" bIns="79125" lIns="79125" spcFirstLastPara="1" rIns="79125" wrap="square" tIns="791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800"/>
            </a:lvl2pPr>
            <a:lvl3pPr lvl="2" algn="ctr">
              <a:lnSpc>
                <a:spcPct val="100000"/>
              </a:lnSpc>
              <a:spcBef>
                <a:spcPts val="0"/>
              </a:spcBef>
              <a:spcAft>
                <a:spcPts val="0"/>
              </a:spcAft>
              <a:buSzPts val="2600"/>
              <a:buNone/>
              <a:defRPr sz="2800"/>
            </a:lvl3pPr>
            <a:lvl4pPr lvl="3" algn="ctr">
              <a:lnSpc>
                <a:spcPct val="100000"/>
              </a:lnSpc>
              <a:spcBef>
                <a:spcPts val="0"/>
              </a:spcBef>
              <a:spcAft>
                <a:spcPts val="0"/>
              </a:spcAft>
              <a:buSzPts val="2600"/>
              <a:buNone/>
              <a:defRPr sz="2800"/>
            </a:lvl4pPr>
            <a:lvl5pPr lvl="4" algn="ctr">
              <a:lnSpc>
                <a:spcPct val="100000"/>
              </a:lnSpc>
              <a:spcBef>
                <a:spcPts val="0"/>
              </a:spcBef>
              <a:spcAft>
                <a:spcPts val="0"/>
              </a:spcAft>
              <a:buSzPts val="2600"/>
              <a:buNone/>
              <a:defRPr sz="2800"/>
            </a:lvl5pPr>
            <a:lvl6pPr lvl="5" algn="ctr">
              <a:lnSpc>
                <a:spcPct val="100000"/>
              </a:lnSpc>
              <a:spcBef>
                <a:spcPts val="0"/>
              </a:spcBef>
              <a:spcAft>
                <a:spcPts val="0"/>
              </a:spcAft>
              <a:buSzPts val="2600"/>
              <a:buNone/>
              <a:defRPr sz="2800"/>
            </a:lvl6pPr>
            <a:lvl7pPr lvl="6" algn="ctr">
              <a:lnSpc>
                <a:spcPct val="100000"/>
              </a:lnSpc>
              <a:spcBef>
                <a:spcPts val="0"/>
              </a:spcBef>
              <a:spcAft>
                <a:spcPts val="0"/>
              </a:spcAft>
              <a:buSzPts val="2600"/>
              <a:buNone/>
              <a:defRPr sz="2800"/>
            </a:lvl7pPr>
            <a:lvl8pPr lvl="7" algn="ctr">
              <a:lnSpc>
                <a:spcPct val="100000"/>
              </a:lnSpc>
              <a:spcBef>
                <a:spcPts val="0"/>
              </a:spcBef>
              <a:spcAft>
                <a:spcPts val="0"/>
              </a:spcAft>
              <a:buSzPts val="2600"/>
              <a:buNone/>
              <a:defRPr sz="2800"/>
            </a:lvl8pPr>
            <a:lvl9pPr lvl="8" algn="ctr">
              <a:lnSpc>
                <a:spcPct val="100000"/>
              </a:lnSpc>
              <a:spcBef>
                <a:spcPts val="0"/>
              </a:spcBef>
              <a:spcAft>
                <a:spcPts val="0"/>
              </a:spcAft>
              <a:buSzPts val="2600"/>
              <a:buNone/>
              <a:defRPr sz="2800"/>
            </a:lvl9pPr>
          </a:lstStyle>
          <a:p/>
        </p:txBody>
      </p:sp>
      <p:sp>
        <p:nvSpPr>
          <p:cNvPr id="215" name="Google Shape;215;p47"/>
          <p:cNvSpPr txBox="1"/>
          <p:nvPr>
            <p:ph idx="20" type="subTitle"/>
          </p:nvPr>
        </p:nvSpPr>
        <p:spPr>
          <a:xfrm flipH="1">
            <a:off x="5025125" y="4006400"/>
            <a:ext cx="2489400" cy="517500"/>
          </a:xfrm>
          <a:prstGeom prst="rect">
            <a:avLst/>
          </a:prstGeom>
          <a:noFill/>
          <a:ln>
            <a:noFill/>
          </a:ln>
        </p:spPr>
        <p:txBody>
          <a:bodyPr anchorCtr="0" anchor="t" bIns="79125" lIns="79125" spcFirstLastPara="1" rIns="79125" wrap="square" tIns="79125">
            <a:noAutofit/>
          </a:bodyPr>
          <a:lstStyle>
            <a:lvl1pPr lvl="0" algn="r">
              <a:lnSpc>
                <a:spcPct val="100000"/>
              </a:lnSpc>
              <a:spcBef>
                <a:spcPts val="0"/>
              </a:spcBef>
              <a:spcAft>
                <a:spcPts val="0"/>
              </a:spcAft>
              <a:buSzPts val="1200"/>
              <a:buNone/>
              <a:defRPr sz="1300"/>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sp>
        <p:nvSpPr>
          <p:cNvPr id="216" name="Google Shape;216;p47"/>
          <p:cNvSpPr txBox="1"/>
          <p:nvPr>
            <p:ph idx="21" type="subTitle"/>
          </p:nvPr>
        </p:nvSpPr>
        <p:spPr>
          <a:xfrm flipH="1">
            <a:off x="5025125" y="3707900"/>
            <a:ext cx="2489400" cy="374700"/>
          </a:xfrm>
          <a:prstGeom prst="rect">
            <a:avLst/>
          </a:prstGeom>
          <a:noFill/>
          <a:ln>
            <a:noFill/>
          </a:ln>
        </p:spPr>
        <p:txBody>
          <a:bodyPr anchorCtr="0" anchor="b" bIns="79125" lIns="79125" spcFirstLastPara="1" rIns="79125" wrap="square" tIns="79125">
            <a:noAutofit/>
          </a:bodyPr>
          <a:lstStyle>
            <a:lvl1pPr lvl="0" algn="r">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17" name="Shape 217"/>
        <p:cNvGrpSpPr/>
        <p:nvPr/>
      </p:nvGrpSpPr>
      <p:grpSpPr>
        <a:xfrm>
          <a:off x="0" y="0"/>
          <a:ext cx="0" cy="0"/>
          <a:chOff x="0" y="0"/>
          <a:chExt cx="0" cy="0"/>
        </a:xfrm>
      </p:grpSpPr>
      <p:pic>
        <p:nvPicPr>
          <p:cNvPr id="218" name="Google Shape;218;p48"/>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219" name="Google Shape;219;p48"/>
          <p:cNvSpPr txBox="1"/>
          <p:nvPr>
            <p:ph type="title"/>
          </p:nvPr>
        </p:nvSpPr>
        <p:spPr>
          <a:xfrm>
            <a:off x="4190525" y="1389063"/>
            <a:ext cx="4238400" cy="8418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SzPts val="3100"/>
              <a:buNone/>
              <a:defRPr sz="5700">
                <a:latin typeface="Teko Medium"/>
                <a:ea typeface="Teko Medium"/>
                <a:cs typeface="Teko Medium"/>
                <a:sym typeface="Teko Medium"/>
              </a:defRPr>
            </a:lvl1pPr>
            <a:lvl2pPr lvl="1" algn="ctr">
              <a:lnSpc>
                <a:spcPct val="100000"/>
              </a:lnSpc>
              <a:spcBef>
                <a:spcPts val="0"/>
              </a:spcBef>
              <a:spcAft>
                <a:spcPts val="0"/>
              </a:spcAft>
              <a:buSzPts val="3100"/>
              <a:buNone/>
              <a:defRPr sz="3400"/>
            </a:lvl2pPr>
            <a:lvl3pPr lvl="2" algn="ctr">
              <a:lnSpc>
                <a:spcPct val="100000"/>
              </a:lnSpc>
              <a:spcBef>
                <a:spcPts val="0"/>
              </a:spcBef>
              <a:spcAft>
                <a:spcPts val="0"/>
              </a:spcAft>
              <a:buSzPts val="3100"/>
              <a:buNone/>
              <a:defRPr sz="3400"/>
            </a:lvl3pPr>
            <a:lvl4pPr lvl="3" algn="ctr">
              <a:lnSpc>
                <a:spcPct val="100000"/>
              </a:lnSpc>
              <a:spcBef>
                <a:spcPts val="0"/>
              </a:spcBef>
              <a:spcAft>
                <a:spcPts val="0"/>
              </a:spcAft>
              <a:buSzPts val="3100"/>
              <a:buNone/>
              <a:defRPr sz="3400"/>
            </a:lvl4pPr>
            <a:lvl5pPr lvl="4" algn="ctr">
              <a:lnSpc>
                <a:spcPct val="100000"/>
              </a:lnSpc>
              <a:spcBef>
                <a:spcPts val="0"/>
              </a:spcBef>
              <a:spcAft>
                <a:spcPts val="0"/>
              </a:spcAft>
              <a:buSzPts val="3100"/>
              <a:buNone/>
              <a:defRPr sz="3400"/>
            </a:lvl5pPr>
            <a:lvl6pPr lvl="5" algn="ctr">
              <a:lnSpc>
                <a:spcPct val="100000"/>
              </a:lnSpc>
              <a:spcBef>
                <a:spcPts val="0"/>
              </a:spcBef>
              <a:spcAft>
                <a:spcPts val="0"/>
              </a:spcAft>
              <a:buSzPts val="3100"/>
              <a:buNone/>
              <a:defRPr sz="3400"/>
            </a:lvl6pPr>
            <a:lvl7pPr lvl="6" algn="ctr">
              <a:lnSpc>
                <a:spcPct val="100000"/>
              </a:lnSpc>
              <a:spcBef>
                <a:spcPts val="0"/>
              </a:spcBef>
              <a:spcAft>
                <a:spcPts val="0"/>
              </a:spcAft>
              <a:buSzPts val="3100"/>
              <a:buNone/>
              <a:defRPr sz="3400"/>
            </a:lvl7pPr>
            <a:lvl8pPr lvl="7" algn="ctr">
              <a:lnSpc>
                <a:spcPct val="100000"/>
              </a:lnSpc>
              <a:spcBef>
                <a:spcPts val="0"/>
              </a:spcBef>
              <a:spcAft>
                <a:spcPts val="0"/>
              </a:spcAft>
              <a:buSzPts val="3100"/>
              <a:buNone/>
              <a:defRPr sz="3400"/>
            </a:lvl8pPr>
            <a:lvl9pPr lvl="8" algn="ctr">
              <a:lnSpc>
                <a:spcPct val="100000"/>
              </a:lnSpc>
              <a:spcBef>
                <a:spcPts val="0"/>
              </a:spcBef>
              <a:spcAft>
                <a:spcPts val="0"/>
              </a:spcAft>
              <a:buSzPts val="3100"/>
              <a:buNone/>
              <a:defRPr sz="3400"/>
            </a:lvl9pPr>
          </a:lstStyle>
          <a:p/>
        </p:txBody>
      </p:sp>
      <p:sp>
        <p:nvSpPr>
          <p:cNvPr id="220" name="Google Shape;220;p48"/>
          <p:cNvSpPr txBox="1"/>
          <p:nvPr>
            <p:ph idx="1" type="subTitle"/>
          </p:nvPr>
        </p:nvSpPr>
        <p:spPr>
          <a:xfrm>
            <a:off x="4190625" y="2275138"/>
            <a:ext cx="4238400" cy="19122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5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21" name="Shape 221"/>
        <p:cNvGrpSpPr/>
        <p:nvPr/>
      </p:nvGrpSpPr>
      <p:grpSpPr>
        <a:xfrm>
          <a:off x="0" y="0"/>
          <a:ext cx="0" cy="0"/>
          <a:chOff x="0" y="0"/>
          <a:chExt cx="0" cy="0"/>
        </a:xfrm>
      </p:grpSpPr>
      <p:pic>
        <p:nvPicPr>
          <p:cNvPr id="222" name="Google Shape;222;p49"/>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223" name="Google Shape;223;p49"/>
          <p:cNvSpPr txBox="1"/>
          <p:nvPr>
            <p:ph type="title"/>
          </p:nvPr>
        </p:nvSpPr>
        <p:spPr>
          <a:xfrm>
            <a:off x="837175" y="2235000"/>
            <a:ext cx="4360200" cy="8418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100"/>
              <a:buNone/>
              <a:defRPr sz="4700">
                <a:latin typeface="Teko Medium"/>
                <a:ea typeface="Teko Medium"/>
                <a:cs typeface="Teko Medium"/>
                <a:sym typeface="Teko Medium"/>
              </a:defRPr>
            </a:lvl1pPr>
            <a:lvl2pPr lvl="1" algn="ctr">
              <a:lnSpc>
                <a:spcPct val="100000"/>
              </a:lnSpc>
              <a:spcBef>
                <a:spcPts val="0"/>
              </a:spcBef>
              <a:spcAft>
                <a:spcPts val="0"/>
              </a:spcAft>
              <a:buSzPts val="3100"/>
              <a:buNone/>
              <a:defRPr sz="3400"/>
            </a:lvl2pPr>
            <a:lvl3pPr lvl="2" algn="ctr">
              <a:lnSpc>
                <a:spcPct val="100000"/>
              </a:lnSpc>
              <a:spcBef>
                <a:spcPts val="0"/>
              </a:spcBef>
              <a:spcAft>
                <a:spcPts val="0"/>
              </a:spcAft>
              <a:buSzPts val="3100"/>
              <a:buNone/>
              <a:defRPr sz="3400"/>
            </a:lvl3pPr>
            <a:lvl4pPr lvl="3" algn="ctr">
              <a:lnSpc>
                <a:spcPct val="100000"/>
              </a:lnSpc>
              <a:spcBef>
                <a:spcPts val="0"/>
              </a:spcBef>
              <a:spcAft>
                <a:spcPts val="0"/>
              </a:spcAft>
              <a:buSzPts val="3100"/>
              <a:buNone/>
              <a:defRPr sz="3400"/>
            </a:lvl4pPr>
            <a:lvl5pPr lvl="4" algn="ctr">
              <a:lnSpc>
                <a:spcPct val="100000"/>
              </a:lnSpc>
              <a:spcBef>
                <a:spcPts val="0"/>
              </a:spcBef>
              <a:spcAft>
                <a:spcPts val="0"/>
              </a:spcAft>
              <a:buSzPts val="3100"/>
              <a:buNone/>
              <a:defRPr sz="3400"/>
            </a:lvl5pPr>
            <a:lvl6pPr lvl="5" algn="ctr">
              <a:lnSpc>
                <a:spcPct val="100000"/>
              </a:lnSpc>
              <a:spcBef>
                <a:spcPts val="0"/>
              </a:spcBef>
              <a:spcAft>
                <a:spcPts val="0"/>
              </a:spcAft>
              <a:buSzPts val="3100"/>
              <a:buNone/>
              <a:defRPr sz="3400"/>
            </a:lvl6pPr>
            <a:lvl7pPr lvl="6" algn="ctr">
              <a:lnSpc>
                <a:spcPct val="100000"/>
              </a:lnSpc>
              <a:spcBef>
                <a:spcPts val="0"/>
              </a:spcBef>
              <a:spcAft>
                <a:spcPts val="0"/>
              </a:spcAft>
              <a:buSzPts val="3100"/>
              <a:buNone/>
              <a:defRPr sz="3400"/>
            </a:lvl7pPr>
            <a:lvl8pPr lvl="7" algn="ctr">
              <a:lnSpc>
                <a:spcPct val="100000"/>
              </a:lnSpc>
              <a:spcBef>
                <a:spcPts val="0"/>
              </a:spcBef>
              <a:spcAft>
                <a:spcPts val="0"/>
              </a:spcAft>
              <a:buSzPts val="3100"/>
              <a:buNone/>
              <a:defRPr sz="3400"/>
            </a:lvl8pPr>
            <a:lvl9pPr lvl="8" algn="ctr">
              <a:lnSpc>
                <a:spcPct val="100000"/>
              </a:lnSpc>
              <a:spcBef>
                <a:spcPts val="0"/>
              </a:spcBef>
              <a:spcAft>
                <a:spcPts val="0"/>
              </a:spcAft>
              <a:buSzPts val="3100"/>
              <a:buNone/>
              <a:defRPr sz="3400"/>
            </a:lvl9pPr>
          </a:lstStyle>
          <a:p/>
        </p:txBody>
      </p:sp>
      <p:sp>
        <p:nvSpPr>
          <p:cNvPr id="224" name="Google Shape;224;p49"/>
          <p:cNvSpPr txBox="1"/>
          <p:nvPr>
            <p:ph idx="2" type="title"/>
          </p:nvPr>
        </p:nvSpPr>
        <p:spPr>
          <a:xfrm>
            <a:off x="2073475" y="1337825"/>
            <a:ext cx="1887600" cy="841800"/>
          </a:xfrm>
          <a:prstGeom prst="rect">
            <a:avLst/>
          </a:prstGeom>
          <a:solidFill>
            <a:schemeClr val="lt1"/>
          </a:solidFill>
          <a:ln>
            <a:noFill/>
          </a:ln>
          <a:effectLst>
            <a:outerShdw blurRad="57150" rotWithShape="0" algn="bl" dir="1200000" dist="38100">
              <a:schemeClr val="lt1">
                <a:alpha val="48235"/>
              </a:schemeClr>
            </a:outerShdw>
          </a:effectLst>
        </p:spPr>
        <p:txBody>
          <a:bodyPr anchorCtr="0" anchor="ctr" bIns="79125" lIns="79125" spcFirstLastPara="1" rIns="79125" wrap="square" tIns="79125">
            <a:noAutofit/>
          </a:bodyPr>
          <a:lstStyle>
            <a:lvl1pPr lvl="0" algn="ctr">
              <a:lnSpc>
                <a:spcPct val="100000"/>
              </a:lnSpc>
              <a:spcBef>
                <a:spcPts val="0"/>
              </a:spcBef>
              <a:spcAft>
                <a:spcPts val="0"/>
              </a:spcAft>
              <a:buSzPts val="5200"/>
              <a:buNone/>
              <a:defRPr sz="5700">
                <a:latin typeface="Teko Medium"/>
                <a:ea typeface="Teko Medium"/>
                <a:cs typeface="Teko Medium"/>
                <a:sym typeface="Teko Medium"/>
              </a:defRPr>
            </a:lvl1pPr>
            <a:lvl2pPr lvl="1" algn="ctr">
              <a:lnSpc>
                <a:spcPct val="100000"/>
              </a:lnSpc>
              <a:spcBef>
                <a:spcPts val="0"/>
              </a:spcBef>
              <a:spcAft>
                <a:spcPts val="0"/>
              </a:spcAft>
              <a:buSzPts val="5200"/>
              <a:buNone/>
              <a:defRPr sz="5600"/>
            </a:lvl2pPr>
            <a:lvl3pPr lvl="2" algn="ctr">
              <a:lnSpc>
                <a:spcPct val="100000"/>
              </a:lnSpc>
              <a:spcBef>
                <a:spcPts val="0"/>
              </a:spcBef>
              <a:spcAft>
                <a:spcPts val="0"/>
              </a:spcAft>
              <a:buSzPts val="5200"/>
              <a:buNone/>
              <a:defRPr sz="5600"/>
            </a:lvl3pPr>
            <a:lvl4pPr lvl="3" algn="ctr">
              <a:lnSpc>
                <a:spcPct val="100000"/>
              </a:lnSpc>
              <a:spcBef>
                <a:spcPts val="0"/>
              </a:spcBef>
              <a:spcAft>
                <a:spcPts val="0"/>
              </a:spcAft>
              <a:buSzPts val="5200"/>
              <a:buNone/>
              <a:defRPr sz="5600"/>
            </a:lvl4pPr>
            <a:lvl5pPr lvl="4" algn="ctr">
              <a:lnSpc>
                <a:spcPct val="100000"/>
              </a:lnSpc>
              <a:spcBef>
                <a:spcPts val="0"/>
              </a:spcBef>
              <a:spcAft>
                <a:spcPts val="0"/>
              </a:spcAft>
              <a:buSzPts val="5200"/>
              <a:buNone/>
              <a:defRPr sz="5600"/>
            </a:lvl5pPr>
            <a:lvl6pPr lvl="5" algn="ctr">
              <a:lnSpc>
                <a:spcPct val="100000"/>
              </a:lnSpc>
              <a:spcBef>
                <a:spcPts val="0"/>
              </a:spcBef>
              <a:spcAft>
                <a:spcPts val="0"/>
              </a:spcAft>
              <a:buSzPts val="5200"/>
              <a:buNone/>
              <a:defRPr sz="5600"/>
            </a:lvl6pPr>
            <a:lvl7pPr lvl="6" algn="ctr">
              <a:lnSpc>
                <a:spcPct val="100000"/>
              </a:lnSpc>
              <a:spcBef>
                <a:spcPts val="0"/>
              </a:spcBef>
              <a:spcAft>
                <a:spcPts val="0"/>
              </a:spcAft>
              <a:buSzPts val="5200"/>
              <a:buNone/>
              <a:defRPr sz="5600"/>
            </a:lvl7pPr>
            <a:lvl8pPr lvl="7" algn="ctr">
              <a:lnSpc>
                <a:spcPct val="100000"/>
              </a:lnSpc>
              <a:spcBef>
                <a:spcPts val="0"/>
              </a:spcBef>
              <a:spcAft>
                <a:spcPts val="0"/>
              </a:spcAft>
              <a:buSzPts val="5200"/>
              <a:buNone/>
              <a:defRPr sz="5600"/>
            </a:lvl8pPr>
            <a:lvl9pPr lvl="8" algn="ctr">
              <a:lnSpc>
                <a:spcPct val="100000"/>
              </a:lnSpc>
              <a:spcBef>
                <a:spcPts val="0"/>
              </a:spcBef>
              <a:spcAft>
                <a:spcPts val="0"/>
              </a:spcAft>
              <a:buSzPts val="5200"/>
              <a:buNone/>
              <a:defRPr sz="5600"/>
            </a:lvl9pPr>
          </a:lstStyle>
          <a:p/>
        </p:txBody>
      </p:sp>
      <p:sp>
        <p:nvSpPr>
          <p:cNvPr id="225" name="Google Shape;225;p49"/>
          <p:cNvSpPr txBox="1"/>
          <p:nvPr>
            <p:ph idx="1" type="subTitle"/>
          </p:nvPr>
        </p:nvSpPr>
        <p:spPr>
          <a:xfrm>
            <a:off x="1377026" y="3132175"/>
            <a:ext cx="3280500" cy="6546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5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26" name="Shape 226"/>
        <p:cNvGrpSpPr/>
        <p:nvPr/>
      </p:nvGrpSpPr>
      <p:grpSpPr>
        <a:xfrm>
          <a:off x="0" y="0"/>
          <a:ext cx="0" cy="0"/>
          <a:chOff x="0" y="0"/>
          <a:chExt cx="0" cy="0"/>
        </a:xfrm>
      </p:grpSpPr>
      <p:pic>
        <p:nvPicPr>
          <p:cNvPr id="227" name="Google Shape;227;p50"/>
          <p:cNvPicPr preferRelativeResize="0"/>
          <p:nvPr/>
        </p:nvPicPr>
        <p:blipFill rotWithShape="1">
          <a:blip r:embed="rId2">
            <a:alphaModFix amt="90000"/>
          </a:blip>
          <a:srcRect b="0" l="0" r="0" t="0"/>
          <a:stretch/>
        </p:blipFill>
        <p:spPr>
          <a:xfrm>
            <a:off x="0" y="0"/>
            <a:ext cx="9144000" cy="5143500"/>
          </a:xfrm>
          <a:prstGeom prst="rect">
            <a:avLst/>
          </a:prstGeom>
          <a:noFill/>
          <a:ln>
            <a:noFill/>
          </a:ln>
        </p:spPr>
      </p:pic>
      <p:sp>
        <p:nvSpPr>
          <p:cNvPr id="228" name="Google Shape;228;p50"/>
          <p:cNvSpPr txBox="1"/>
          <p:nvPr>
            <p:ph type="title"/>
          </p:nvPr>
        </p:nvSpPr>
        <p:spPr>
          <a:xfrm>
            <a:off x="720001" y="445025"/>
            <a:ext cx="2868300" cy="11832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29" name="Google Shape;229;p50"/>
          <p:cNvSpPr txBox="1"/>
          <p:nvPr>
            <p:ph idx="1" type="body"/>
          </p:nvPr>
        </p:nvSpPr>
        <p:spPr>
          <a:xfrm>
            <a:off x="720000" y="1628225"/>
            <a:ext cx="3852000" cy="2940900"/>
          </a:xfrm>
          <a:prstGeom prst="rect">
            <a:avLst/>
          </a:prstGeom>
          <a:noFill/>
          <a:ln>
            <a:noFill/>
          </a:ln>
        </p:spPr>
        <p:txBody>
          <a:bodyPr anchorCtr="0" anchor="t" bIns="79125" lIns="79125" spcFirstLastPara="1" rIns="79125" wrap="square" tIns="79125">
            <a:noAutofit/>
          </a:bodyPr>
          <a:lstStyle>
            <a:lvl1pPr indent="-304800" lvl="0" marL="457200" algn="l">
              <a:lnSpc>
                <a:spcPct val="100000"/>
              </a:lnSpc>
              <a:spcBef>
                <a:spcPts val="0"/>
              </a:spcBef>
              <a:spcAft>
                <a:spcPts val="0"/>
              </a:spcAft>
              <a:buSzPts val="1200"/>
              <a:buChar char="●"/>
              <a:defRPr sz="1300"/>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230" name="Shape 230"/>
        <p:cNvGrpSpPr/>
        <p:nvPr/>
      </p:nvGrpSpPr>
      <p:grpSpPr>
        <a:xfrm>
          <a:off x="0" y="0"/>
          <a:ext cx="0" cy="0"/>
          <a:chOff x="0" y="0"/>
          <a:chExt cx="0" cy="0"/>
        </a:xfrm>
      </p:grpSpPr>
      <p:pic>
        <p:nvPicPr>
          <p:cNvPr id="231" name="Google Shape;231;p51"/>
          <p:cNvPicPr preferRelativeResize="0"/>
          <p:nvPr/>
        </p:nvPicPr>
        <p:blipFill rotWithShape="1">
          <a:blip r:embed="rId2">
            <a:alphaModFix/>
          </a:blip>
          <a:srcRect b="0" l="0" r="0" t="0"/>
          <a:stretch/>
        </p:blipFill>
        <p:spPr>
          <a:xfrm flipH="1">
            <a:off x="0" y="0"/>
            <a:ext cx="9144000" cy="5143500"/>
          </a:xfrm>
          <a:prstGeom prst="rect">
            <a:avLst/>
          </a:prstGeom>
          <a:noFill/>
          <a:ln>
            <a:noFill/>
          </a:ln>
        </p:spPr>
      </p:pic>
      <p:sp>
        <p:nvSpPr>
          <p:cNvPr id="232" name="Google Shape;232;p51"/>
          <p:cNvSpPr txBox="1"/>
          <p:nvPr>
            <p:ph idx="1" type="subTitle"/>
          </p:nvPr>
        </p:nvSpPr>
        <p:spPr>
          <a:xfrm>
            <a:off x="720000" y="2405313"/>
            <a:ext cx="2336400" cy="5637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233" name="Google Shape;233;p51"/>
          <p:cNvSpPr txBox="1"/>
          <p:nvPr>
            <p:ph idx="2" type="subTitle"/>
          </p:nvPr>
        </p:nvSpPr>
        <p:spPr>
          <a:xfrm>
            <a:off x="720000" y="3009867"/>
            <a:ext cx="2336400" cy="11556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34" name="Google Shape;234;p51"/>
          <p:cNvSpPr txBox="1"/>
          <p:nvPr>
            <p:ph idx="3" type="subTitle"/>
          </p:nvPr>
        </p:nvSpPr>
        <p:spPr>
          <a:xfrm>
            <a:off x="3403800" y="3009867"/>
            <a:ext cx="2336400" cy="11556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35" name="Google Shape;235;p51"/>
          <p:cNvSpPr txBox="1"/>
          <p:nvPr>
            <p:ph idx="4" type="subTitle"/>
          </p:nvPr>
        </p:nvSpPr>
        <p:spPr>
          <a:xfrm>
            <a:off x="6087600" y="3009867"/>
            <a:ext cx="2336400" cy="11556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36" name="Google Shape;236;p51"/>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atin typeface="Teko Medium"/>
                <a:ea typeface="Teko Medium"/>
                <a:cs typeface="Teko Medium"/>
                <a:sym typeface="Teko Medium"/>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237" name="Google Shape;237;p51"/>
          <p:cNvSpPr txBox="1"/>
          <p:nvPr>
            <p:ph idx="5" type="subTitle"/>
          </p:nvPr>
        </p:nvSpPr>
        <p:spPr>
          <a:xfrm>
            <a:off x="3403800" y="2405313"/>
            <a:ext cx="2336400" cy="5637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238" name="Google Shape;238;p51"/>
          <p:cNvSpPr txBox="1"/>
          <p:nvPr>
            <p:ph idx="6" type="subTitle"/>
          </p:nvPr>
        </p:nvSpPr>
        <p:spPr>
          <a:xfrm>
            <a:off x="6087600" y="2405313"/>
            <a:ext cx="2336400" cy="5637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1_1_1_1_1_1">
    <p:spTree>
      <p:nvGrpSpPr>
        <p:cNvPr id="239" name="Shape 239"/>
        <p:cNvGrpSpPr/>
        <p:nvPr/>
      </p:nvGrpSpPr>
      <p:grpSpPr>
        <a:xfrm>
          <a:off x="0" y="0"/>
          <a:ext cx="0" cy="0"/>
          <a:chOff x="0" y="0"/>
          <a:chExt cx="0" cy="0"/>
        </a:xfrm>
      </p:grpSpPr>
      <p:pic>
        <p:nvPicPr>
          <p:cNvPr id="240" name="Google Shape;240;p52"/>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241" name="Google Shape;241;p52"/>
          <p:cNvSpPr txBox="1"/>
          <p:nvPr>
            <p:ph type="title"/>
          </p:nvPr>
        </p:nvSpPr>
        <p:spPr>
          <a:xfrm>
            <a:off x="720001" y="965475"/>
            <a:ext cx="2641500" cy="11460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42" name="Google Shape;242;p52"/>
          <p:cNvSpPr txBox="1"/>
          <p:nvPr>
            <p:ph idx="1" type="subTitle"/>
          </p:nvPr>
        </p:nvSpPr>
        <p:spPr>
          <a:xfrm>
            <a:off x="720001" y="2111475"/>
            <a:ext cx="2641500" cy="23490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243" name="Shape 243"/>
        <p:cNvGrpSpPr/>
        <p:nvPr/>
      </p:nvGrpSpPr>
      <p:grpSpPr>
        <a:xfrm>
          <a:off x="0" y="0"/>
          <a:ext cx="0" cy="0"/>
          <a:chOff x="0" y="0"/>
          <a:chExt cx="0" cy="0"/>
        </a:xfrm>
      </p:grpSpPr>
      <p:pic>
        <p:nvPicPr>
          <p:cNvPr id="244" name="Google Shape;244;p53"/>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245" name="Google Shape;245;p53"/>
          <p:cNvSpPr txBox="1"/>
          <p:nvPr>
            <p:ph type="title"/>
          </p:nvPr>
        </p:nvSpPr>
        <p:spPr>
          <a:xfrm>
            <a:off x="3034930" y="3392700"/>
            <a:ext cx="3074100" cy="531900"/>
          </a:xfrm>
          <a:prstGeom prst="rect">
            <a:avLst/>
          </a:prstGeom>
          <a:noFill/>
          <a:ln>
            <a:noFill/>
          </a:ln>
        </p:spPr>
        <p:txBody>
          <a:bodyPr anchorCtr="0" anchor="ctr" bIns="79125" lIns="79125" spcFirstLastPara="1" rIns="79125" wrap="square" tIns="79125">
            <a:noAutofit/>
          </a:bodyPr>
          <a:lstStyle>
            <a:lvl1pPr lvl="0" algn="ctr">
              <a:lnSpc>
                <a:spcPct val="100000"/>
              </a:lnSpc>
              <a:spcBef>
                <a:spcPts val="0"/>
              </a:spcBef>
              <a:spcAft>
                <a:spcPts val="0"/>
              </a:spcAft>
              <a:buSzPts val="2600"/>
              <a:buNone/>
              <a:defRPr sz="2300"/>
            </a:lvl1pPr>
            <a:lvl2pPr lvl="1" algn="ctr">
              <a:lnSpc>
                <a:spcPct val="100000"/>
              </a:lnSpc>
              <a:spcBef>
                <a:spcPts val="0"/>
              </a:spcBef>
              <a:spcAft>
                <a:spcPts val="0"/>
              </a:spcAft>
              <a:buSzPts val="2600"/>
              <a:buNone/>
              <a:defRPr sz="2800"/>
            </a:lvl2pPr>
            <a:lvl3pPr lvl="2" algn="ctr">
              <a:lnSpc>
                <a:spcPct val="100000"/>
              </a:lnSpc>
              <a:spcBef>
                <a:spcPts val="0"/>
              </a:spcBef>
              <a:spcAft>
                <a:spcPts val="0"/>
              </a:spcAft>
              <a:buSzPts val="2600"/>
              <a:buNone/>
              <a:defRPr sz="2800"/>
            </a:lvl3pPr>
            <a:lvl4pPr lvl="3" algn="ctr">
              <a:lnSpc>
                <a:spcPct val="100000"/>
              </a:lnSpc>
              <a:spcBef>
                <a:spcPts val="0"/>
              </a:spcBef>
              <a:spcAft>
                <a:spcPts val="0"/>
              </a:spcAft>
              <a:buSzPts val="2600"/>
              <a:buNone/>
              <a:defRPr sz="2800"/>
            </a:lvl4pPr>
            <a:lvl5pPr lvl="4" algn="ctr">
              <a:lnSpc>
                <a:spcPct val="100000"/>
              </a:lnSpc>
              <a:spcBef>
                <a:spcPts val="0"/>
              </a:spcBef>
              <a:spcAft>
                <a:spcPts val="0"/>
              </a:spcAft>
              <a:buSzPts val="2600"/>
              <a:buNone/>
              <a:defRPr sz="2800"/>
            </a:lvl5pPr>
            <a:lvl6pPr lvl="5" algn="ctr">
              <a:lnSpc>
                <a:spcPct val="100000"/>
              </a:lnSpc>
              <a:spcBef>
                <a:spcPts val="0"/>
              </a:spcBef>
              <a:spcAft>
                <a:spcPts val="0"/>
              </a:spcAft>
              <a:buSzPts val="2600"/>
              <a:buNone/>
              <a:defRPr sz="2800"/>
            </a:lvl6pPr>
            <a:lvl7pPr lvl="6" algn="ctr">
              <a:lnSpc>
                <a:spcPct val="100000"/>
              </a:lnSpc>
              <a:spcBef>
                <a:spcPts val="0"/>
              </a:spcBef>
              <a:spcAft>
                <a:spcPts val="0"/>
              </a:spcAft>
              <a:buSzPts val="2600"/>
              <a:buNone/>
              <a:defRPr sz="2800"/>
            </a:lvl7pPr>
            <a:lvl8pPr lvl="7" algn="ctr">
              <a:lnSpc>
                <a:spcPct val="100000"/>
              </a:lnSpc>
              <a:spcBef>
                <a:spcPts val="0"/>
              </a:spcBef>
              <a:spcAft>
                <a:spcPts val="0"/>
              </a:spcAft>
              <a:buSzPts val="2600"/>
              <a:buNone/>
              <a:defRPr sz="2800"/>
            </a:lvl8pPr>
            <a:lvl9pPr lvl="8" algn="ctr">
              <a:lnSpc>
                <a:spcPct val="100000"/>
              </a:lnSpc>
              <a:spcBef>
                <a:spcPts val="0"/>
              </a:spcBef>
              <a:spcAft>
                <a:spcPts val="0"/>
              </a:spcAft>
              <a:buSzPts val="2600"/>
              <a:buNone/>
              <a:defRPr sz="2800"/>
            </a:lvl9pPr>
          </a:lstStyle>
          <a:p/>
        </p:txBody>
      </p:sp>
      <p:sp>
        <p:nvSpPr>
          <p:cNvPr id="246" name="Google Shape;246;p53"/>
          <p:cNvSpPr txBox="1"/>
          <p:nvPr>
            <p:ph idx="1" type="subTitle"/>
          </p:nvPr>
        </p:nvSpPr>
        <p:spPr>
          <a:xfrm>
            <a:off x="1458130" y="860300"/>
            <a:ext cx="6227700" cy="23958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2200"/>
              <a:buNone/>
              <a:defRPr sz="3300"/>
            </a:lvl1pPr>
            <a:lvl2pPr lvl="1" algn="ctr">
              <a:lnSpc>
                <a:spcPct val="100000"/>
              </a:lnSpc>
              <a:spcBef>
                <a:spcPts val="0"/>
              </a:spcBef>
              <a:spcAft>
                <a:spcPts val="0"/>
              </a:spcAft>
              <a:buSzPts val="2200"/>
              <a:buNone/>
              <a:defRPr sz="2300"/>
            </a:lvl2pPr>
            <a:lvl3pPr lvl="2" algn="ctr">
              <a:lnSpc>
                <a:spcPct val="100000"/>
              </a:lnSpc>
              <a:spcBef>
                <a:spcPts val="0"/>
              </a:spcBef>
              <a:spcAft>
                <a:spcPts val="0"/>
              </a:spcAft>
              <a:buSzPts val="2200"/>
              <a:buNone/>
              <a:defRPr sz="2300"/>
            </a:lvl3pPr>
            <a:lvl4pPr lvl="3" algn="ctr">
              <a:lnSpc>
                <a:spcPct val="100000"/>
              </a:lnSpc>
              <a:spcBef>
                <a:spcPts val="0"/>
              </a:spcBef>
              <a:spcAft>
                <a:spcPts val="0"/>
              </a:spcAft>
              <a:buSzPts val="2200"/>
              <a:buNone/>
              <a:defRPr sz="2300"/>
            </a:lvl4pPr>
            <a:lvl5pPr lvl="4" algn="ctr">
              <a:lnSpc>
                <a:spcPct val="100000"/>
              </a:lnSpc>
              <a:spcBef>
                <a:spcPts val="0"/>
              </a:spcBef>
              <a:spcAft>
                <a:spcPts val="0"/>
              </a:spcAft>
              <a:buSzPts val="2200"/>
              <a:buNone/>
              <a:defRPr sz="2300"/>
            </a:lvl5pPr>
            <a:lvl6pPr lvl="5" algn="ctr">
              <a:lnSpc>
                <a:spcPct val="100000"/>
              </a:lnSpc>
              <a:spcBef>
                <a:spcPts val="0"/>
              </a:spcBef>
              <a:spcAft>
                <a:spcPts val="0"/>
              </a:spcAft>
              <a:buSzPts val="2200"/>
              <a:buNone/>
              <a:defRPr sz="2300"/>
            </a:lvl6pPr>
            <a:lvl7pPr lvl="6" algn="ctr">
              <a:lnSpc>
                <a:spcPct val="100000"/>
              </a:lnSpc>
              <a:spcBef>
                <a:spcPts val="0"/>
              </a:spcBef>
              <a:spcAft>
                <a:spcPts val="0"/>
              </a:spcAft>
              <a:buSzPts val="2200"/>
              <a:buNone/>
              <a:defRPr sz="2300"/>
            </a:lvl7pPr>
            <a:lvl8pPr lvl="7" algn="ctr">
              <a:lnSpc>
                <a:spcPct val="100000"/>
              </a:lnSpc>
              <a:spcBef>
                <a:spcPts val="0"/>
              </a:spcBef>
              <a:spcAft>
                <a:spcPts val="0"/>
              </a:spcAft>
              <a:buSzPts val="2200"/>
              <a:buNone/>
              <a:defRPr sz="2300"/>
            </a:lvl8pPr>
            <a:lvl9pPr lvl="8" algn="ctr">
              <a:lnSpc>
                <a:spcPct val="100000"/>
              </a:lnSpc>
              <a:spcBef>
                <a:spcPts val="0"/>
              </a:spcBef>
              <a:spcAft>
                <a:spcPts val="0"/>
              </a:spcAft>
              <a:buSzPts val="2200"/>
              <a:buNone/>
              <a:defRPr sz="23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0" name="Shape 20"/>
        <p:cNvGrpSpPr/>
        <p:nvPr/>
      </p:nvGrpSpPr>
      <p:grpSpPr>
        <a:xfrm>
          <a:off x="0" y="0"/>
          <a:ext cx="0" cy="0"/>
          <a:chOff x="0" y="0"/>
          <a:chExt cx="0" cy="0"/>
        </a:xfrm>
      </p:grpSpPr>
      <p:pic>
        <p:nvPicPr>
          <p:cNvPr id="21" name="Google Shape;21;p20"/>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22" name="Google Shape;22;p20"/>
          <p:cNvSpPr txBox="1"/>
          <p:nvPr>
            <p:ph hasCustomPrompt="1" type="title"/>
          </p:nvPr>
        </p:nvSpPr>
        <p:spPr>
          <a:xfrm>
            <a:off x="4240601" y="1568975"/>
            <a:ext cx="4188300" cy="15111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8300"/>
              <a:buNone/>
              <a:defRPr sz="7500"/>
            </a:lvl1pPr>
            <a:lvl2pPr lvl="1" algn="ctr">
              <a:lnSpc>
                <a:spcPct val="100000"/>
              </a:lnSpc>
              <a:spcBef>
                <a:spcPts val="0"/>
              </a:spcBef>
              <a:spcAft>
                <a:spcPts val="0"/>
              </a:spcAft>
              <a:buSzPts val="8300"/>
              <a:buNone/>
              <a:defRPr sz="9000"/>
            </a:lvl2pPr>
            <a:lvl3pPr lvl="2" algn="ctr">
              <a:lnSpc>
                <a:spcPct val="100000"/>
              </a:lnSpc>
              <a:spcBef>
                <a:spcPts val="0"/>
              </a:spcBef>
              <a:spcAft>
                <a:spcPts val="0"/>
              </a:spcAft>
              <a:buSzPts val="8300"/>
              <a:buNone/>
              <a:defRPr sz="9000"/>
            </a:lvl3pPr>
            <a:lvl4pPr lvl="3" algn="ctr">
              <a:lnSpc>
                <a:spcPct val="100000"/>
              </a:lnSpc>
              <a:spcBef>
                <a:spcPts val="0"/>
              </a:spcBef>
              <a:spcAft>
                <a:spcPts val="0"/>
              </a:spcAft>
              <a:buSzPts val="8300"/>
              <a:buNone/>
              <a:defRPr sz="9000"/>
            </a:lvl4pPr>
            <a:lvl5pPr lvl="4" algn="ctr">
              <a:lnSpc>
                <a:spcPct val="100000"/>
              </a:lnSpc>
              <a:spcBef>
                <a:spcPts val="0"/>
              </a:spcBef>
              <a:spcAft>
                <a:spcPts val="0"/>
              </a:spcAft>
              <a:buSzPts val="8300"/>
              <a:buNone/>
              <a:defRPr sz="9000"/>
            </a:lvl5pPr>
            <a:lvl6pPr lvl="5" algn="ctr">
              <a:lnSpc>
                <a:spcPct val="100000"/>
              </a:lnSpc>
              <a:spcBef>
                <a:spcPts val="0"/>
              </a:spcBef>
              <a:spcAft>
                <a:spcPts val="0"/>
              </a:spcAft>
              <a:buSzPts val="8300"/>
              <a:buNone/>
              <a:defRPr sz="9000"/>
            </a:lvl6pPr>
            <a:lvl7pPr lvl="6" algn="ctr">
              <a:lnSpc>
                <a:spcPct val="100000"/>
              </a:lnSpc>
              <a:spcBef>
                <a:spcPts val="0"/>
              </a:spcBef>
              <a:spcAft>
                <a:spcPts val="0"/>
              </a:spcAft>
              <a:buSzPts val="8300"/>
              <a:buNone/>
              <a:defRPr sz="9000"/>
            </a:lvl7pPr>
            <a:lvl8pPr lvl="7" algn="ctr">
              <a:lnSpc>
                <a:spcPct val="100000"/>
              </a:lnSpc>
              <a:spcBef>
                <a:spcPts val="0"/>
              </a:spcBef>
              <a:spcAft>
                <a:spcPts val="0"/>
              </a:spcAft>
              <a:buSzPts val="8300"/>
              <a:buNone/>
              <a:defRPr sz="9000"/>
            </a:lvl8pPr>
            <a:lvl9pPr lvl="8" algn="ctr">
              <a:lnSpc>
                <a:spcPct val="100000"/>
              </a:lnSpc>
              <a:spcBef>
                <a:spcPts val="0"/>
              </a:spcBef>
              <a:spcAft>
                <a:spcPts val="0"/>
              </a:spcAft>
              <a:buSzPts val="8300"/>
              <a:buNone/>
              <a:defRPr sz="9000"/>
            </a:lvl9pPr>
          </a:lstStyle>
          <a:p>
            <a:r>
              <a:t>xx%</a:t>
            </a:r>
          </a:p>
        </p:txBody>
      </p:sp>
      <p:sp>
        <p:nvSpPr>
          <p:cNvPr id="23" name="Google Shape;23;p20"/>
          <p:cNvSpPr txBox="1"/>
          <p:nvPr>
            <p:ph idx="1" type="subTitle"/>
          </p:nvPr>
        </p:nvSpPr>
        <p:spPr>
          <a:xfrm>
            <a:off x="4658303" y="3080125"/>
            <a:ext cx="3353100" cy="710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400"/>
              <a:buNone/>
              <a:defRPr sz="1500"/>
            </a:lvl1pPr>
            <a:lvl2pPr lvl="1" algn="ctr">
              <a:lnSpc>
                <a:spcPct val="100000"/>
              </a:lnSpc>
              <a:spcBef>
                <a:spcPts val="0"/>
              </a:spcBef>
              <a:spcAft>
                <a:spcPts val="0"/>
              </a:spcAft>
              <a:buSzPts val="1400"/>
              <a:buNone/>
              <a:defRPr sz="1500"/>
            </a:lvl2pPr>
            <a:lvl3pPr lvl="2" algn="ctr">
              <a:lnSpc>
                <a:spcPct val="100000"/>
              </a:lnSpc>
              <a:spcBef>
                <a:spcPts val="0"/>
              </a:spcBef>
              <a:spcAft>
                <a:spcPts val="0"/>
              </a:spcAft>
              <a:buSzPts val="1400"/>
              <a:buNone/>
              <a:defRPr sz="1500"/>
            </a:lvl3pPr>
            <a:lvl4pPr lvl="3" algn="ctr">
              <a:lnSpc>
                <a:spcPct val="100000"/>
              </a:lnSpc>
              <a:spcBef>
                <a:spcPts val="0"/>
              </a:spcBef>
              <a:spcAft>
                <a:spcPts val="0"/>
              </a:spcAft>
              <a:buSzPts val="1400"/>
              <a:buNone/>
              <a:defRPr sz="1500"/>
            </a:lvl4pPr>
            <a:lvl5pPr lvl="4" algn="ctr">
              <a:lnSpc>
                <a:spcPct val="100000"/>
              </a:lnSpc>
              <a:spcBef>
                <a:spcPts val="0"/>
              </a:spcBef>
              <a:spcAft>
                <a:spcPts val="0"/>
              </a:spcAft>
              <a:buSzPts val="1400"/>
              <a:buNone/>
              <a:defRPr sz="1500"/>
            </a:lvl5pPr>
            <a:lvl6pPr lvl="5" algn="ctr">
              <a:lnSpc>
                <a:spcPct val="100000"/>
              </a:lnSpc>
              <a:spcBef>
                <a:spcPts val="0"/>
              </a:spcBef>
              <a:spcAft>
                <a:spcPts val="0"/>
              </a:spcAft>
              <a:buSzPts val="1400"/>
              <a:buNone/>
              <a:defRPr sz="1500"/>
            </a:lvl6pPr>
            <a:lvl7pPr lvl="6" algn="ctr">
              <a:lnSpc>
                <a:spcPct val="100000"/>
              </a:lnSpc>
              <a:spcBef>
                <a:spcPts val="0"/>
              </a:spcBef>
              <a:spcAft>
                <a:spcPts val="0"/>
              </a:spcAft>
              <a:buSzPts val="1400"/>
              <a:buNone/>
              <a:defRPr sz="1500"/>
            </a:lvl7pPr>
            <a:lvl8pPr lvl="7" algn="ctr">
              <a:lnSpc>
                <a:spcPct val="100000"/>
              </a:lnSpc>
              <a:spcBef>
                <a:spcPts val="0"/>
              </a:spcBef>
              <a:spcAft>
                <a:spcPts val="0"/>
              </a:spcAft>
              <a:buSzPts val="1400"/>
              <a:buNone/>
              <a:defRPr sz="1500"/>
            </a:lvl8pPr>
            <a:lvl9pPr lvl="8" algn="ctr">
              <a:lnSpc>
                <a:spcPct val="100000"/>
              </a:lnSpc>
              <a:spcBef>
                <a:spcPts val="0"/>
              </a:spcBef>
              <a:spcAft>
                <a:spcPts val="0"/>
              </a:spcAft>
              <a:buSzPts val="1400"/>
              <a:buNone/>
              <a:defRPr sz="1500"/>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247" name="Shape 247"/>
        <p:cNvGrpSpPr/>
        <p:nvPr/>
      </p:nvGrpSpPr>
      <p:grpSpPr>
        <a:xfrm>
          <a:off x="0" y="0"/>
          <a:ext cx="0" cy="0"/>
          <a:chOff x="0" y="0"/>
          <a:chExt cx="0" cy="0"/>
        </a:xfrm>
      </p:grpSpPr>
      <p:pic>
        <p:nvPicPr>
          <p:cNvPr id="248" name="Google Shape;248;p54"/>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249" name="Google Shape;249;p54"/>
          <p:cNvSpPr txBox="1"/>
          <p:nvPr>
            <p:ph idx="1" type="subTitle"/>
          </p:nvPr>
        </p:nvSpPr>
        <p:spPr>
          <a:xfrm>
            <a:off x="4361801" y="2111673"/>
            <a:ext cx="4067100" cy="16305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50" name="Google Shape;250;p54"/>
          <p:cNvSpPr txBox="1"/>
          <p:nvPr>
            <p:ph type="title"/>
          </p:nvPr>
        </p:nvSpPr>
        <p:spPr>
          <a:xfrm>
            <a:off x="4361801" y="1417500"/>
            <a:ext cx="4067100" cy="6942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spTree>
      <p:nvGrpSpPr>
        <p:cNvPr id="251" name="Shape 251"/>
        <p:cNvGrpSpPr/>
        <p:nvPr/>
      </p:nvGrpSpPr>
      <p:grpSpPr>
        <a:xfrm>
          <a:off x="0" y="0"/>
          <a:ext cx="0" cy="0"/>
          <a:chOff x="0" y="0"/>
          <a:chExt cx="0" cy="0"/>
        </a:xfrm>
      </p:grpSpPr>
      <p:pic>
        <p:nvPicPr>
          <p:cNvPr id="252" name="Google Shape;252;p55"/>
          <p:cNvPicPr preferRelativeResize="0"/>
          <p:nvPr/>
        </p:nvPicPr>
        <p:blipFill rotWithShape="1">
          <a:blip r:embed="rId2">
            <a:alphaModFix/>
          </a:blip>
          <a:srcRect b="0" l="0" r="0" t="0"/>
          <a:stretch/>
        </p:blipFill>
        <p:spPr>
          <a:xfrm flipH="1">
            <a:off x="0" y="0"/>
            <a:ext cx="9144000" cy="5143500"/>
          </a:xfrm>
          <a:prstGeom prst="rect">
            <a:avLst/>
          </a:prstGeom>
          <a:noFill/>
          <a:ln>
            <a:noFill/>
          </a:ln>
        </p:spPr>
      </p:pic>
      <p:sp>
        <p:nvSpPr>
          <p:cNvPr id="253" name="Google Shape;253;p55"/>
          <p:cNvSpPr txBox="1"/>
          <p:nvPr>
            <p:ph idx="1" type="subTitle"/>
          </p:nvPr>
        </p:nvSpPr>
        <p:spPr>
          <a:xfrm>
            <a:off x="715104" y="2111663"/>
            <a:ext cx="2819700" cy="2132700"/>
          </a:xfrm>
          <a:prstGeom prst="rect">
            <a:avLst/>
          </a:prstGeom>
          <a:noFill/>
          <a:ln>
            <a:noFill/>
          </a:ln>
        </p:spPr>
        <p:txBody>
          <a:bodyPr anchorCtr="0" anchor="t" bIns="79125" lIns="79125" spcFirstLastPara="1" rIns="79125" wrap="square" tIns="79125">
            <a:noAutofit/>
          </a:bodyPr>
          <a:lstStyle>
            <a:lvl1pPr lvl="0" algn="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54" name="Google Shape;254;p55"/>
          <p:cNvSpPr txBox="1"/>
          <p:nvPr>
            <p:ph type="title"/>
          </p:nvPr>
        </p:nvSpPr>
        <p:spPr>
          <a:xfrm>
            <a:off x="715104" y="1441800"/>
            <a:ext cx="2819700" cy="669900"/>
          </a:xfrm>
          <a:prstGeom prst="rect">
            <a:avLst/>
          </a:prstGeom>
          <a:noFill/>
          <a:ln>
            <a:noFill/>
          </a:ln>
        </p:spPr>
        <p:txBody>
          <a:bodyPr anchorCtr="0" anchor="t" bIns="79125" lIns="79125" spcFirstLastPara="1" rIns="79125" wrap="square" tIns="79125">
            <a:noAutofit/>
          </a:bodyPr>
          <a:lstStyle>
            <a:lvl1pPr lvl="0" algn="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
    <p:spTree>
      <p:nvGrpSpPr>
        <p:cNvPr id="255" name="Shape 255"/>
        <p:cNvGrpSpPr/>
        <p:nvPr/>
      </p:nvGrpSpPr>
      <p:grpSpPr>
        <a:xfrm>
          <a:off x="0" y="0"/>
          <a:ext cx="0" cy="0"/>
          <a:chOff x="0" y="0"/>
          <a:chExt cx="0" cy="0"/>
        </a:xfrm>
      </p:grpSpPr>
      <p:pic>
        <p:nvPicPr>
          <p:cNvPr id="256" name="Google Shape;256;p56"/>
          <p:cNvPicPr preferRelativeResize="0"/>
          <p:nvPr/>
        </p:nvPicPr>
        <p:blipFill rotWithShape="1">
          <a:blip r:embed="rId2">
            <a:alphaModFix amt="80000"/>
          </a:blip>
          <a:srcRect b="0" l="0" r="0" t="0"/>
          <a:stretch/>
        </p:blipFill>
        <p:spPr>
          <a:xfrm flipH="1" rot="10800000">
            <a:off x="0" y="0"/>
            <a:ext cx="9144000" cy="5143500"/>
          </a:xfrm>
          <a:prstGeom prst="rect">
            <a:avLst/>
          </a:prstGeom>
          <a:noFill/>
          <a:ln>
            <a:noFill/>
          </a:ln>
        </p:spPr>
      </p:pic>
      <p:sp>
        <p:nvSpPr>
          <p:cNvPr id="257" name="Google Shape;257;p56"/>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258" name="Shape 258"/>
        <p:cNvGrpSpPr/>
        <p:nvPr/>
      </p:nvGrpSpPr>
      <p:grpSpPr>
        <a:xfrm>
          <a:off x="0" y="0"/>
          <a:ext cx="0" cy="0"/>
          <a:chOff x="0" y="0"/>
          <a:chExt cx="0" cy="0"/>
        </a:xfrm>
      </p:grpSpPr>
      <p:pic>
        <p:nvPicPr>
          <p:cNvPr id="259" name="Google Shape;259;p57"/>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260" name="Google Shape;260;p57"/>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61" name="Google Shape;261;p57"/>
          <p:cNvSpPr txBox="1"/>
          <p:nvPr>
            <p:ph idx="1" type="subTitle"/>
          </p:nvPr>
        </p:nvSpPr>
        <p:spPr>
          <a:xfrm>
            <a:off x="2032351" y="1105100"/>
            <a:ext cx="1834200" cy="4722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262" name="Google Shape;262;p57"/>
          <p:cNvSpPr txBox="1"/>
          <p:nvPr>
            <p:ph idx="2" type="subTitle"/>
          </p:nvPr>
        </p:nvSpPr>
        <p:spPr>
          <a:xfrm>
            <a:off x="2032351" y="1577296"/>
            <a:ext cx="1834200" cy="11859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63" name="Google Shape;263;p57"/>
          <p:cNvSpPr txBox="1"/>
          <p:nvPr>
            <p:ph idx="3" type="subTitle"/>
          </p:nvPr>
        </p:nvSpPr>
        <p:spPr>
          <a:xfrm>
            <a:off x="4286400" y="3422596"/>
            <a:ext cx="1834200" cy="11859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64" name="Google Shape;264;p57"/>
          <p:cNvSpPr txBox="1"/>
          <p:nvPr>
            <p:ph idx="4" type="subTitle"/>
          </p:nvPr>
        </p:nvSpPr>
        <p:spPr>
          <a:xfrm>
            <a:off x="6540451" y="2499961"/>
            <a:ext cx="1834200" cy="11859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65" name="Google Shape;265;p57"/>
          <p:cNvSpPr txBox="1"/>
          <p:nvPr>
            <p:ph idx="5" type="subTitle"/>
          </p:nvPr>
        </p:nvSpPr>
        <p:spPr>
          <a:xfrm>
            <a:off x="4286400" y="2950400"/>
            <a:ext cx="1834200" cy="4722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266" name="Google Shape;266;p57"/>
          <p:cNvSpPr txBox="1"/>
          <p:nvPr>
            <p:ph idx="6" type="subTitle"/>
          </p:nvPr>
        </p:nvSpPr>
        <p:spPr>
          <a:xfrm>
            <a:off x="6540451" y="2027750"/>
            <a:ext cx="1834200" cy="4722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67" name="Shape 267"/>
        <p:cNvGrpSpPr/>
        <p:nvPr/>
      </p:nvGrpSpPr>
      <p:grpSpPr>
        <a:xfrm>
          <a:off x="0" y="0"/>
          <a:ext cx="0" cy="0"/>
          <a:chOff x="0" y="0"/>
          <a:chExt cx="0" cy="0"/>
        </a:xfrm>
      </p:grpSpPr>
      <p:pic>
        <p:nvPicPr>
          <p:cNvPr id="268" name="Google Shape;268;p58"/>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269" name="Google Shape;269;p58"/>
          <p:cNvSpPr txBox="1"/>
          <p:nvPr>
            <p:ph type="title"/>
          </p:nvPr>
        </p:nvSpPr>
        <p:spPr>
          <a:xfrm>
            <a:off x="715095" y="1307112"/>
            <a:ext cx="4080600" cy="2529300"/>
          </a:xfrm>
          <a:prstGeom prst="rect">
            <a:avLst/>
          </a:prstGeom>
          <a:noFill/>
          <a:ln>
            <a:noFill/>
          </a:ln>
        </p:spPr>
        <p:txBody>
          <a:bodyPr anchorCtr="0" anchor="ctr" bIns="79125" lIns="79125" spcFirstLastPara="1" rIns="79125" wrap="square" tIns="79125">
            <a:noAutofit/>
          </a:bodyPr>
          <a:lstStyle>
            <a:lvl1pPr lvl="0" algn="ctr">
              <a:lnSpc>
                <a:spcPct val="100000"/>
              </a:lnSpc>
              <a:spcBef>
                <a:spcPts val="0"/>
              </a:spcBef>
              <a:spcAft>
                <a:spcPts val="0"/>
              </a:spcAft>
              <a:buSzPts val="5200"/>
              <a:buNone/>
              <a:defRPr sz="7500"/>
            </a:lvl1pPr>
            <a:lvl2pPr lvl="1" algn="ctr">
              <a:lnSpc>
                <a:spcPct val="100000"/>
              </a:lnSpc>
              <a:spcBef>
                <a:spcPts val="0"/>
              </a:spcBef>
              <a:spcAft>
                <a:spcPts val="0"/>
              </a:spcAft>
              <a:buSzPts val="5200"/>
              <a:buNone/>
              <a:defRPr sz="5600"/>
            </a:lvl2pPr>
            <a:lvl3pPr lvl="2" algn="ctr">
              <a:lnSpc>
                <a:spcPct val="100000"/>
              </a:lnSpc>
              <a:spcBef>
                <a:spcPts val="0"/>
              </a:spcBef>
              <a:spcAft>
                <a:spcPts val="0"/>
              </a:spcAft>
              <a:buSzPts val="5200"/>
              <a:buNone/>
              <a:defRPr sz="5600"/>
            </a:lvl3pPr>
            <a:lvl4pPr lvl="3" algn="ctr">
              <a:lnSpc>
                <a:spcPct val="100000"/>
              </a:lnSpc>
              <a:spcBef>
                <a:spcPts val="0"/>
              </a:spcBef>
              <a:spcAft>
                <a:spcPts val="0"/>
              </a:spcAft>
              <a:buSzPts val="5200"/>
              <a:buNone/>
              <a:defRPr sz="5600"/>
            </a:lvl4pPr>
            <a:lvl5pPr lvl="4" algn="ctr">
              <a:lnSpc>
                <a:spcPct val="100000"/>
              </a:lnSpc>
              <a:spcBef>
                <a:spcPts val="0"/>
              </a:spcBef>
              <a:spcAft>
                <a:spcPts val="0"/>
              </a:spcAft>
              <a:buSzPts val="5200"/>
              <a:buNone/>
              <a:defRPr sz="5600"/>
            </a:lvl5pPr>
            <a:lvl6pPr lvl="5" algn="ctr">
              <a:lnSpc>
                <a:spcPct val="100000"/>
              </a:lnSpc>
              <a:spcBef>
                <a:spcPts val="0"/>
              </a:spcBef>
              <a:spcAft>
                <a:spcPts val="0"/>
              </a:spcAft>
              <a:buSzPts val="5200"/>
              <a:buNone/>
              <a:defRPr sz="5600"/>
            </a:lvl6pPr>
            <a:lvl7pPr lvl="6" algn="ctr">
              <a:lnSpc>
                <a:spcPct val="100000"/>
              </a:lnSpc>
              <a:spcBef>
                <a:spcPts val="0"/>
              </a:spcBef>
              <a:spcAft>
                <a:spcPts val="0"/>
              </a:spcAft>
              <a:buSzPts val="5200"/>
              <a:buNone/>
              <a:defRPr sz="5600"/>
            </a:lvl7pPr>
            <a:lvl8pPr lvl="7" algn="ctr">
              <a:lnSpc>
                <a:spcPct val="100000"/>
              </a:lnSpc>
              <a:spcBef>
                <a:spcPts val="0"/>
              </a:spcBef>
              <a:spcAft>
                <a:spcPts val="0"/>
              </a:spcAft>
              <a:buSzPts val="5200"/>
              <a:buNone/>
              <a:defRPr sz="5600"/>
            </a:lvl8pPr>
            <a:lvl9pPr lvl="8" algn="ctr">
              <a:lnSpc>
                <a:spcPct val="100000"/>
              </a:lnSpc>
              <a:spcBef>
                <a:spcPts val="0"/>
              </a:spcBef>
              <a:spcAft>
                <a:spcPts val="0"/>
              </a:spcAft>
              <a:buSzPts val="5200"/>
              <a:buNone/>
              <a:defRPr sz="5600"/>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70" name="Shape 270"/>
        <p:cNvGrpSpPr/>
        <p:nvPr/>
      </p:nvGrpSpPr>
      <p:grpSpPr>
        <a:xfrm>
          <a:off x="0" y="0"/>
          <a:ext cx="0" cy="0"/>
          <a:chOff x="0" y="0"/>
          <a:chExt cx="0" cy="0"/>
        </a:xfrm>
      </p:grpSpPr>
      <p:sp>
        <p:nvSpPr>
          <p:cNvPr id="271" name="Google Shape;271;p59"/>
          <p:cNvSpPr txBox="1"/>
          <p:nvPr>
            <p:ph type="title"/>
          </p:nvPr>
        </p:nvSpPr>
        <p:spPr>
          <a:xfrm>
            <a:off x="720001" y="1544125"/>
            <a:ext cx="2483700" cy="23715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cxnSp>
        <p:nvCxnSpPr>
          <p:cNvPr id="272" name="Google Shape;272;p59"/>
          <p:cNvCxnSpPr>
            <a:stCxn id="273" idx="2"/>
            <a:endCxn id="271" idx="0"/>
          </p:cNvCxnSpPr>
          <p:nvPr/>
        </p:nvCxnSpPr>
        <p:spPr>
          <a:xfrm flipH="1" rot="-5400000">
            <a:off x="166049" y="-251625"/>
            <a:ext cx="1496400" cy="2095200"/>
          </a:xfrm>
          <a:prstGeom prst="bentConnector3">
            <a:avLst>
              <a:gd fmla="val 50003" name="adj1"/>
            </a:avLst>
          </a:prstGeom>
          <a:noFill/>
          <a:ln cap="flat" cmpd="sng" w="19050">
            <a:solidFill>
              <a:schemeClr val="lt1"/>
            </a:solidFill>
            <a:prstDash val="dot"/>
            <a:round/>
            <a:headEnd len="sm" w="sm" type="none"/>
            <a:tailEnd len="sm" w="sm" type="none"/>
          </a:ln>
        </p:spPr>
      </p:cxnSp>
      <p:cxnSp>
        <p:nvCxnSpPr>
          <p:cNvPr id="274" name="Google Shape;274;p59"/>
          <p:cNvCxnSpPr/>
          <p:nvPr/>
        </p:nvCxnSpPr>
        <p:spPr>
          <a:xfrm flipH="1">
            <a:off x="538354" y="3915625"/>
            <a:ext cx="1423500" cy="1397700"/>
          </a:xfrm>
          <a:prstGeom prst="bentConnector4">
            <a:avLst>
              <a:gd fmla="val 0" name="adj1"/>
              <a:gd fmla="val 0" name="adj2"/>
            </a:avLst>
          </a:prstGeom>
          <a:noFill/>
          <a:ln cap="flat" cmpd="sng" w="19050">
            <a:solidFill>
              <a:schemeClr val="lt1"/>
            </a:solidFill>
            <a:prstDash val="dot"/>
            <a:round/>
            <a:headEnd len="sm" w="sm" type="none"/>
            <a:tailEnd len="sm" w="sm" type="none"/>
          </a:ln>
        </p:spPr>
      </p:cxnSp>
      <p:sp>
        <p:nvSpPr>
          <p:cNvPr id="273" name="Google Shape;273;p59"/>
          <p:cNvSpPr/>
          <p:nvPr/>
        </p:nvSpPr>
        <p:spPr>
          <a:xfrm>
            <a:off x="-361951" y="-390525"/>
            <a:ext cx="457200" cy="438300"/>
          </a:xfrm>
          <a:prstGeom prst="rect">
            <a:avLst/>
          </a:prstGeom>
          <a:noFill/>
          <a:ln>
            <a:noFill/>
          </a:ln>
        </p:spPr>
        <p:txBody>
          <a:bodyPr anchorCtr="0" anchor="ctr" bIns="85700" lIns="85700" spcFirstLastPara="1" rIns="85700" wrap="square" tIns="8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3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75" name="Shape 275"/>
        <p:cNvGrpSpPr/>
        <p:nvPr/>
      </p:nvGrpSpPr>
      <p:grpSpPr>
        <a:xfrm>
          <a:off x="0" y="0"/>
          <a:ext cx="0" cy="0"/>
          <a:chOff x="0" y="0"/>
          <a:chExt cx="0" cy="0"/>
        </a:xfrm>
      </p:grpSpPr>
      <p:pic>
        <p:nvPicPr>
          <p:cNvPr id="276" name="Google Shape;276;p60"/>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277" name="Google Shape;277;p60"/>
          <p:cNvSpPr txBox="1"/>
          <p:nvPr>
            <p:ph hasCustomPrompt="1" type="title"/>
          </p:nvPr>
        </p:nvSpPr>
        <p:spPr>
          <a:xfrm>
            <a:off x="4240601" y="1568975"/>
            <a:ext cx="4188300" cy="15111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8300"/>
              <a:buNone/>
              <a:defRPr sz="7500"/>
            </a:lvl1pPr>
            <a:lvl2pPr lvl="1" algn="ctr">
              <a:lnSpc>
                <a:spcPct val="100000"/>
              </a:lnSpc>
              <a:spcBef>
                <a:spcPts val="0"/>
              </a:spcBef>
              <a:spcAft>
                <a:spcPts val="0"/>
              </a:spcAft>
              <a:buSzPts val="8300"/>
              <a:buNone/>
              <a:defRPr sz="9000"/>
            </a:lvl2pPr>
            <a:lvl3pPr lvl="2" algn="ctr">
              <a:lnSpc>
                <a:spcPct val="100000"/>
              </a:lnSpc>
              <a:spcBef>
                <a:spcPts val="0"/>
              </a:spcBef>
              <a:spcAft>
                <a:spcPts val="0"/>
              </a:spcAft>
              <a:buSzPts val="8300"/>
              <a:buNone/>
              <a:defRPr sz="9000"/>
            </a:lvl3pPr>
            <a:lvl4pPr lvl="3" algn="ctr">
              <a:lnSpc>
                <a:spcPct val="100000"/>
              </a:lnSpc>
              <a:spcBef>
                <a:spcPts val="0"/>
              </a:spcBef>
              <a:spcAft>
                <a:spcPts val="0"/>
              </a:spcAft>
              <a:buSzPts val="8300"/>
              <a:buNone/>
              <a:defRPr sz="9000"/>
            </a:lvl4pPr>
            <a:lvl5pPr lvl="4" algn="ctr">
              <a:lnSpc>
                <a:spcPct val="100000"/>
              </a:lnSpc>
              <a:spcBef>
                <a:spcPts val="0"/>
              </a:spcBef>
              <a:spcAft>
                <a:spcPts val="0"/>
              </a:spcAft>
              <a:buSzPts val="8300"/>
              <a:buNone/>
              <a:defRPr sz="9000"/>
            </a:lvl5pPr>
            <a:lvl6pPr lvl="5" algn="ctr">
              <a:lnSpc>
                <a:spcPct val="100000"/>
              </a:lnSpc>
              <a:spcBef>
                <a:spcPts val="0"/>
              </a:spcBef>
              <a:spcAft>
                <a:spcPts val="0"/>
              </a:spcAft>
              <a:buSzPts val="8300"/>
              <a:buNone/>
              <a:defRPr sz="9000"/>
            </a:lvl6pPr>
            <a:lvl7pPr lvl="6" algn="ctr">
              <a:lnSpc>
                <a:spcPct val="100000"/>
              </a:lnSpc>
              <a:spcBef>
                <a:spcPts val="0"/>
              </a:spcBef>
              <a:spcAft>
                <a:spcPts val="0"/>
              </a:spcAft>
              <a:buSzPts val="8300"/>
              <a:buNone/>
              <a:defRPr sz="9000"/>
            </a:lvl7pPr>
            <a:lvl8pPr lvl="7" algn="ctr">
              <a:lnSpc>
                <a:spcPct val="100000"/>
              </a:lnSpc>
              <a:spcBef>
                <a:spcPts val="0"/>
              </a:spcBef>
              <a:spcAft>
                <a:spcPts val="0"/>
              </a:spcAft>
              <a:buSzPts val="8300"/>
              <a:buNone/>
              <a:defRPr sz="9000"/>
            </a:lvl8pPr>
            <a:lvl9pPr lvl="8" algn="ctr">
              <a:lnSpc>
                <a:spcPct val="100000"/>
              </a:lnSpc>
              <a:spcBef>
                <a:spcPts val="0"/>
              </a:spcBef>
              <a:spcAft>
                <a:spcPts val="0"/>
              </a:spcAft>
              <a:buSzPts val="8300"/>
              <a:buNone/>
              <a:defRPr sz="9000"/>
            </a:lvl9pPr>
          </a:lstStyle>
          <a:p>
            <a:r>
              <a:t>xx%</a:t>
            </a:r>
          </a:p>
        </p:txBody>
      </p:sp>
      <p:sp>
        <p:nvSpPr>
          <p:cNvPr id="278" name="Google Shape;278;p60"/>
          <p:cNvSpPr txBox="1"/>
          <p:nvPr>
            <p:ph idx="1" type="subTitle"/>
          </p:nvPr>
        </p:nvSpPr>
        <p:spPr>
          <a:xfrm>
            <a:off x="4658303" y="3080125"/>
            <a:ext cx="3353100" cy="710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400"/>
              <a:buNone/>
              <a:defRPr sz="1500"/>
            </a:lvl1pPr>
            <a:lvl2pPr lvl="1" algn="ctr">
              <a:lnSpc>
                <a:spcPct val="100000"/>
              </a:lnSpc>
              <a:spcBef>
                <a:spcPts val="0"/>
              </a:spcBef>
              <a:spcAft>
                <a:spcPts val="0"/>
              </a:spcAft>
              <a:buSzPts val="1400"/>
              <a:buNone/>
              <a:defRPr sz="1500"/>
            </a:lvl2pPr>
            <a:lvl3pPr lvl="2" algn="ctr">
              <a:lnSpc>
                <a:spcPct val="100000"/>
              </a:lnSpc>
              <a:spcBef>
                <a:spcPts val="0"/>
              </a:spcBef>
              <a:spcAft>
                <a:spcPts val="0"/>
              </a:spcAft>
              <a:buSzPts val="1400"/>
              <a:buNone/>
              <a:defRPr sz="1500"/>
            </a:lvl3pPr>
            <a:lvl4pPr lvl="3" algn="ctr">
              <a:lnSpc>
                <a:spcPct val="100000"/>
              </a:lnSpc>
              <a:spcBef>
                <a:spcPts val="0"/>
              </a:spcBef>
              <a:spcAft>
                <a:spcPts val="0"/>
              </a:spcAft>
              <a:buSzPts val="1400"/>
              <a:buNone/>
              <a:defRPr sz="1500"/>
            </a:lvl4pPr>
            <a:lvl5pPr lvl="4" algn="ctr">
              <a:lnSpc>
                <a:spcPct val="100000"/>
              </a:lnSpc>
              <a:spcBef>
                <a:spcPts val="0"/>
              </a:spcBef>
              <a:spcAft>
                <a:spcPts val="0"/>
              </a:spcAft>
              <a:buSzPts val="1400"/>
              <a:buNone/>
              <a:defRPr sz="1500"/>
            </a:lvl5pPr>
            <a:lvl6pPr lvl="5" algn="ctr">
              <a:lnSpc>
                <a:spcPct val="100000"/>
              </a:lnSpc>
              <a:spcBef>
                <a:spcPts val="0"/>
              </a:spcBef>
              <a:spcAft>
                <a:spcPts val="0"/>
              </a:spcAft>
              <a:buSzPts val="1400"/>
              <a:buNone/>
              <a:defRPr sz="1500"/>
            </a:lvl6pPr>
            <a:lvl7pPr lvl="6" algn="ctr">
              <a:lnSpc>
                <a:spcPct val="100000"/>
              </a:lnSpc>
              <a:spcBef>
                <a:spcPts val="0"/>
              </a:spcBef>
              <a:spcAft>
                <a:spcPts val="0"/>
              </a:spcAft>
              <a:buSzPts val="1400"/>
              <a:buNone/>
              <a:defRPr sz="1500"/>
            </a:lvl7pPr>
            <a:lvl8pPr lvl="7" algn="ctr">
              <a:lnSpc>
                <a:spcPct val="100000"/>
              </a:lnSpc>
              <a:spcBef>
                <a:spcPts val="0"/>
              </a:spcBef>
              <a:spcAft>
                <a:spcPts val="0"/>
              </a:spcAft>
              <a:buSzPts val="1400"/>
              <a:buNone/>
              <a:defRPr sz="1500"/>
            </a:lvl8pPr>
            <a:lvl9pPr lvl="8" algn="ctr">
              <a:lnSpc>
                <a:spcPct val="100000"/>
              </a:lnSpc>
              <a:spcBef>
                <a:spcPts val="0"/>
              </a:spcBef>
              <a:spcAft>
                <a:spcPts val="0"/>
              </a:spcAft>
              <a:buSzPts val="1400"/>
              <a:buNone/>
              <a:defRPr sz="1500"/>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1_1">
    <p:spTree>
      <p:nvGrpSpPr>
        <p:cNvPr id="279" name="Shape 279"/>
        <p:cNvGrpSpPr/>
        <p:nvPr/>
      </p:nvGrpSpPr>
      <p:grpSpPr>
        <a:xfrm>
          <a:off x="0" y="0"/>
          <a:ext cx="0" cy="0"/>
          <a:chOff x="0" y="0"/>
          <a:chExt cx="0" cy="0"/>
        </a:xfrm>
      </p:grpSpPr>
      <p:pic>
        <p:nvPicPr>
          <p:cNvPr id="280" name="Google Shape;280;p61"/>
          <p:cNvPicPr preferRelativeResize="0"/>
          <p:nvPr/>
        </p:nvPicPr>
        <p:blipFill rotWithShape="1">
          <a:blip r:embed="rId2">
            <a:alphaModFix/>
          </a:blip>
          <a:srcRect b="0" l="0" r="0" t="0"/>
          <a:stretch/>
        </p:blipFill>
        <p:spPr>
          <a:xfrm flipH="1">
            <a:off x="0" y="0"/>
            <a:ext cx="9144000" cy="5143500"/>
          </a:xfrm>
          <a:prstGeom prst="rect">
            <a:avLst/>
          </a:prstGeom>
          <a:noFill/>
          <a:ln>
            <a:noFill/>
          </a:ln>
        </p:spPr>
      </p:pic>
      <p:sp>
        <p:nvSpPr>
          <p:cNvPr id="281" name="Google Shape;281;p61"/>
          <p:cNvSpPr txBox="1"/>
          <p:nvPr>
            <p:ph idx="1" type="subTitle"/>
          </p:nvPr>
        </p:nvSpPr>
        <p:spPr>
          <a:xfrm>
            <a:off x="715104" y="3069888"/>
            <a:ext cx="2711100" cy="12960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82" name="Google Shape;282;p61"/>
          <p:cNvSpPr txBox="1"/>
          <p:nvPr>
            <p:ph type="title"/>
          </p:nvPr>
        </p:nvSpPr>
        <p:spPr>
          <a:xfrm>
            <a:off x="715100" y="777625"/>
            <a:ext cx="2404200" cy="22923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83" name="Google Shape;283;p61"/>
          <p:cNvSpPr/>
          <p:nvPr>
            <p:ph idx="2" type="pic"/>
          </p:nvPr>
        </p:nvSpPr>
        <p:spPr>
          <a:xfrm>
            <a:off x="4690804" y="549224"/>
            <a:ext cx="3538800" cy="4059300"/>
          </a:xfrm>
          <a:prstGeom prst="rect">
            <a:avLst/>
          </a:prstGeom>
          <a:noFill/>
          <a:ln>
            <a:noFill/>
          </a:ln>
          <a:effectLst>
            <a:outerShdw blurRad="57150" rotWithShape="0" algn="bl" dir="1860000" dist="38100">
              <a:schemeClr val="lt1">
                <a:alpha val="48235"/>
              </a:schemeClr>
            </a:outerShdw>
          </a:effectLst>
        </p:spPr>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_1_1_1_1">
    <p:spTree>
      <p:nvGrpSpPr>
        <p:cNvPr id="284" name="Shape 284"/>
        <p:cNvGrpSpPr/>
        <p:nvPr/>
      </p:nvGrpSpPr>
      <p:grpSpPr>
        <a:xfrm>
          <a:off x="0" y="0"/>
          <a:ext cx="0" cy="0"/>
          <a:chOff x="0" y="0"/>
          <a:chExt cx="0" cy="0"/>
        </a:xfrm>
      </p:grpSpPr>
      <p:pic>
        <p:nvPicPr>
          <p:cNvPr id="285" name="Google Shape;285;p62"/>
          <p:cNvPicPr preferRelativeResize="0"/>
          <p:nvPr/>
        </p:nvPicPr>
        <p:blipFill rotWithShape="1">
          <a:blip r:embed="rId2">
            <a:alphaModFix/>
          </a:blip>
          <a:srcRect b="0" l="0" r="0" t="0"/>
          <a:stretch/>
        </p:blipFill>
        <p:spPr>
          <a:xfrm flipH="1">
            <a:off x="0" y="0"/>
            <a:ext cx="9144000" cy="5143500"/>
          </a:xfrm>
          <a:prstGeom prst="rect">
            <a:avLst/>
          </a:prstGeom>
          <a:noFill/>
          <a:ln>
            <a:noFill/>
          </a:ln>
        </p:spPr>
      </p:pic>
      <p:sp>
        <p:nvSpPr>
          <p:cNvPr id="286" name="Google Shape;286;p62"/>
          <p:cNvSpPr txBox="1"/>
          <p:nvPr>
            <p:ph type="title"/>
          </p:nvPr>
        </p:nvSpPr>
        <p:spPr>
          <a:xfrm>
            <a:off x="720001" y="1222625"/>
            <a:ext cx="2641500" cy="7377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87" name="Google Shape;287;p62"/>
          <p:cNvSpPr txBox="1"/>
          <p:nvPr>
            <p:ph idx="1" type="subTitle"/>
          </p:nvPr>
        </p:nvSpPr>
        <p:spPr>
          <a:xfrm>
            <a:off x="720001" y="1960200"/>
            <a:ext cx="2641500" cy="23490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88" name="Shape 288"/>
        <p:cNvGrpSpPr/>
        <p:nvPr/>
      </p:nvGrpSpPr>
      <p:grpSpPr>
        <a:xfrm>
          <a:off x="0" y="0"/>
          <a:ext cx="0" cy="0"/>
          <a:chOff x="0" y="0"/>
          <a:chExt cx="0" cy="0"/>
        </a:xfrm>
      </p:grpSpPr>
      <p:pic>
        <p:nvPicPr>
          <p:cNvPr id="289" name="Google Shape;289;p63"/>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290" name="Google Shape;290;p63"/>
          <p:cNvSpPr txBox="1"/>
          <p:nvPr>
            <p:ph type="title"/>
          </p:nvPr>
        </p:nvSpPr>
        <p:spPr>
          <a:xfrm>
            <a:off x="719999" y="2830738"/>
            <a:ext cx="2329200" cy="742800"/>
          </a:xfrm>
          <a:prstGeom prst="rect">
            <a:avLst/>
          </a:prstGeom>
          <a:noFill/>
          <a:ln>
            <a:noFill/>
          </a:ln>
        </p:spPr>
        <p:txBody>
          <a:bodyPr anchorCtr="0" anchor="ctr" bIns="79125" lIns="79125" spcFirstLastPara="1" rIns="79125" wrap="square" tIns="79125">
            <a:noAutofit/>
          </a:bodyPr>
          <a:lstStyle>
            <a:lvl1pPr lvl="0" algn="ctr">
              <a:lnSpc>
                <a:spcPct val="100000"/>
              </a:lnSpc>
              <a:spcBef>
                <a:spcPts val="0"/>
              </a:spcBef>
              <a:spcAft>
                <a:spcPts val="0"/>
              </a:spcAft>
              <a:buSzPts val="5400"/>
              <a:buNone/>
              <a:defRPr sz="5700"/>
            </a:lvl1pPr>
            <a:lvl2pPr lvl="1" algn="ctr">
              <a:lnSpc>
                <a:spcPct val="100000"/>
              </a:lnSpc>
              <a:spcBef>
                <a:spcPts val="0"/>
              </a:spcBef>
              <a:spcAft>
                <a:spcPts val="0"/>
              </a:spcAft>
              <a:buSzPts val="5400"/>
              <a:buNone/>
              <a:defRPr sz="5800"/>
            </a:lvl2pPr>
            <a:lvl3pPr lvl="2" algn="ctr">
              <a:lnSpc>
                <a:spcPct val="100000"/>
              </a:lnSpc>
              <a:spcBef>
                <a:spcPts val="0"/>
              </a:spcBef>
              <a:spcAft>
                <a:spcPts val="0"/>
              </a:spcAft>
              <a:buSzPts val="5400"/>
              <a:buNone/>
              <a:defRPr sz="5800"/>
            </a:lvl3pPr>
            <a:lvl4pPr lvl="3" algn="ctr">
              <a:lnSpc>
                <a:spcPct val="100000"/>
              </a:lnSpc>
              <a:spcBef>
                <a:spcPts val="0"/>
              </a:spcBef>
              <a:spcAft>
                <a:spcPts val="0"/>
              </a:spcAft>
              <a:buSzPts val="5400"/>
              <a:buNone/>
              <a:defRPr sz="5800"/>
            </a:lvl4pPr>
            <a:lvl5pPr lvl="4" algn="ctr">
              <a:lnSpc>
                <a:spcPct val="100000"/>
              </a:lnSpc>
              <a:spcBef>
                <a:spcPts val="0"/>
              </a:spcBef>
              <a:spcAft>
                <a:spcPts val="0"/>
              </a:spcAft>
              <a:buSzPts val="5400"/>
              <a:buNone/>
              <a:defRPr sz="5800"/>
            </a:lvl5pPr>
            <a:lvl6pPr lvl="5" algn="ctr">
              <a:lnSpc>
                <a:spcPct val="100000"/>
              </a:lnSpc>
              <a:spcBef>
                <a:spcPts val="0"/>
              </a:spcBef>
              <a:spcAft>
                <a:spcPts val="0"/>
              </a:spcAft>
              <a:buSzPts val="5400"/>
              <a:buNone/>
              <a:defRPr sz="5800"/>
            </a:lvl6pPr>
            <a:lvl7pPr lvl="6" algn="ctr">
              <a:lnSpc>
                <a:spcPct val="100000"/>
              </a:lnSpc>
              <a:spcBef>
                <a:spcPts val="0"/>
              </a:spcBef>
              <a:spcAft>
                <a:spcPts val="0"/>
              </a:spcAft>
              <a:buSzPts val="5400"/>
              <a:buNone/>
              <a:defRPr sz="5800"/>
            </a:lvl7pPr>
            <a:lvl8pPr lvl="7" algn="ctr">
              <a:lnSpc>
                <a:spcPct val="100000"/>
              </a:lnSpc>
              <a:spcBef>
                <a:spcPts val="0"/>
              </a:spcBef>
              <a:spcAft>
                <a:spcPts val="0"/>
              </a:spcAft>
              <a:buSzPts val="5400"/>
              <a:buNone/>
              <a:defRPr sz="5800"/>
            </a:lvl8pPr>
            <a:lvl9pPr lvl="8" algn="ctr">
              <a:lnSpc>
                <a:spcPct val="100000"/>
              </a:lnSpc>
              <a:spcBef>
                <a:spcPts val="0"/>
              </a:spcBef>
              <a:spcAft>
                <a:spcPts val="0"/>
              </a:spcAft>
              <a:buSzPts val="5400"/>
              <a:buNone/>
              <a:defRPr sz="5800"/>
            </a:lvl9pPr>
          </a:lstStyle>
          <a:p/>
        </p:txBody>
      </p:sp>
      <p:sp>
        <p:nvSpPr>
          <p:cNvPr id="291" name="Google Shape;291;p63"/>
          <p:cNvSpPr txBox="1"/>
          <p:nvPr>
            <p:ph idx="1" type="subTitle"/>
          </p:nvPr>
        </p:nvSpPr>
        <p:spPr>
          <a:xfrm>
            <a:off x="719999" y="3688476"/>
            <a:ext cx="2329200" cy="7428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400"/>
              <a:buNone/>
              <a:defRPr sz="1500"/>
            </a:lvl1pPr>
            <a:lvl2pPr lvl="1" algn="ctr">
              <a:lnSpc>
                <a:spcPct val="100000"/>
              </a:lnSpc>
              <a:spcBef>
                <a:spcPts val="0"/>
              </a:spcBef>
              <a:spcAft>
                <a:spcPts val="0"/>
              </a:spcAft>
              <a:buSzPts val="1400"/>
              <a:buNone/>
              <a:defRPr sz="1500"/>
            </a:lvl2pPr>
            <a:lvl3pPr lvl="2" algn="ctr">
              <a:lnSpc>
                <a:spcPct val="100000"/>
              </a:lnSpc>
              <a:spcBef>
                <a:spcPts val="0"/>
              </a:spcBef>
              <a:spcAft>
                <a:spcPts val="0"/>
              </a:spcAft>
              <a:buSzPts val="1400"/>
              <a:buNone/>
              <a:defRPr sz="1500"/>
            </a:lvl3pPr>
            <a:lvl4pPr lvl="3" algn="ctr">
              <a:lnSpc>
                <a:spcPct val="100000"/>
              </a:lnSpc>
              <a:spcBef>
                <a:spcPts val="0"/>
              </a:spcBef>
              <a:spcAft>
                <a:spcPts val="0"/>
              </a:spcAft>
              <a:buSzPts val="1400"/>
              <a:buNone/>
              <a:defRPr sz="1500"/>
            </a:lvl4pPr>
            <a:lvl5pPr lvl="4" algn="ctr">
              <a:lnSpc>
                <a:spcPct val="100000"/>
              </a:lnSpc>
              <a:spcBef>
                <a:spcPts val="0"/>
              </a:spcBef>
              <a:spcAft>
                <a:spcPts val="0"/>
              </a:spcAft>
              <a:buSzPts val="1400"/>
              <a:buNone/>
              <a:defRPr sz="1500"/>
            </a:lvl5pPr>
            <a:lvl6pPr lvl="5" algn="ctr">
              <a:lnSpc>
                <a:spcPct val="100000"/>
              </a:lnSpc>
              <a:spcBef>
                <a:spcPts val="0"/>
              </a:spcBef>
              <a:spcAft>
                <a:spcPts val="0"/>
              </a:spcAft>
              <a:buSzPts val="1400"/>
              <a:buNone/>
              <a:defRPr sz="1500"/>
            </a:lvl6pPr>
            <a:lvl7pPr lvl="6" algn="ctr">
              <a:lnSpc>
                <a:spcPct val="100000"/>
              </a:lnSpc>
              <a:spcBef>
                <a:spcPts val="0"/>
              </a:spcBef>
              <a:spcAft>
                <a:spcPts val="0"/>
              </a:spcAft>
              <a:buSzPts val="1400"/>
              <a:buNone/>
              <a:defRPr sz="1500"/>
            </a:lvl7pPr>
            <a:lvl8pPr lvl="7" algn="ctr">
              <a:lnSpc>
                <a:spcPct val="100000"/>
              </a:lnSpc>
              <a:spcBef>
                <a:spcPts val="0"/>
              </a:spcBef>
              <a:spcAft>
                <a:spcPts val="0"/>
              </a:spcAft>
              <a:buSzPts val="1400"/>
              <a:buNone/>
              <a:defRPr sz="1500"/>
            </a:lvl8pPr>
            <a:lvl9pPr lvl="8" algn="ctr">
              <a:lnSpc>
                <a:spcPct val="100000"/>
              </a:lnSpc>
              <a:spcBef>
                <a:spcPts val="0"/>
              </a:spcBef>
              <a:spcAft>
                <a:spcPts val="0"/>
              </a:spcAft>
              <a:buSzPts val="1400"/>
              <a:buNone/>
              <a:defRPr sz="1500"/>
            </a:lvl9pPr>
          </a:lstStyle>
          <a:p/>
        </p:txBody>
      </p:sp>
      <p:sp>
        <p:nvSpPr>
          <p:cNvPr id="292" name="Google Shape;292;p63"/>
          <p:cNvSpPr txBox="1"/>
          <p:nvPr>
            <p:ph idx="2" type="title"/>
          </p:nvPr>
        </p:nvSpPr>
        <p:spPr>
          <a:xfrm>
            <a:off x="3407399" y="2830742"/>
            <a:ext cx="2329200" cy="742800"/>
          </a:xfrm>
          <a:prstGeom prst="rect">
            <a:avLst/>
          </a:prstGeom>
          <a:noFill/>
          <a:ln>
            <a:noFill/>
          </a:ln>
        </p:spPr>
        <p:txBody>
          <a:bodyPr anchorCtr="0" anchor="ctr" bIns="79125" lIns="79125" spcFirstLastPara="1" rIns="79125" wrap="square" tIns="79125">
            <a:noAutofit/>
          </a:bodyPr>
          <a:lstStyle>
            <a:lvl1pPr lvl="0" algn="ctr">
              <a:lnSpc>
                <a:spcPct val="100000"/>
              </a:lnSpc>
              <a:spcBef>
                <a:spcPts val="0"/>
              </a:spcBef>
              <a:spcAft>
                <a:spcPts val="0"/>
              </a:spcAft>
              <a:buSzPts val="5400"/>
              <a:buNone/>
              <a:defRPr sz="5700"/>
            </a:lvl1pPr>
            <a:lvl2pPr lvl="1" algn="ctr">
              <a:lnSpc>
                <a:spcPct val="100000"/>
              </a:lnSpc>
              <a:spcBef>
                <a:spcPts val="0"/>
              </a:spcBef>
              <a:spcAft>
                <a:spcPts val="0"/>
              </a:spcAft>
              <a:buSzPts val="5400"/>
              <a:buNone/>
              <a:defRPr sz="5800"/>
            </a:lvl2pPr>
            <a:lvl3pPr lvl="2" algn="ctr">
              <a:lnSpc>
                <a:spcPct val="100000"/>
              </a:lnSpc>
              <a:spcBef>
                <a:spcPts val="0"/>
              </a:spcBef>
              <a:spcAft>
                <a:spcPts val="0"/>
              </a:spcAft>
              <a:buSzPts val="5400"/>
              <a:buNone/>
              <a:defRPr sz="5800"/>
            </a:lvl3pPr>
            <a:lvl4pPr lvl="3" algn="ctr">
              <a:lnSpc>
                <a:spcPct val="100000"/>
              </a:lnSpc>
              <a:spcBef>
                <a:spcPts val="0"/>
              </a:spcBef>
              <a:spcAft>
                <a:spcPts val="0"/>
              </a:spcAft>
              <a:buSzPts val="5400"/>
              <a:buNone/>
              <a:defRPr sz="5800"/>
            </a:lvl4pPr>
            <a:lvl5pPr lvl="4" algn="ctr">
              <a:lnSpc>
                <a:spcPct val="100000"/>
              </a:lnSpc>
              <a:spcBef>
                <a:spcPts val="0"/>
              </a:spcBef>
              <a:spcAft>
                <a:spcPts val="0"/>
              </a:spcAft>
              <a:buSzPts val="5400"/>
              <a:buNone/>
              <a:defRPr sz="5800"/>
            </a:lvl5pPr>
            <a:lvl6pPr lvl="5" algn="ctr">
              <a:lnSpc>
                <a:spcPct val="100000"/>
              </a:lnSpc>
              <a:spcBef>
                <a:spcPts val="0"/>
              </a:spcBef>
              <a:spcAft>
                <a:spcPts val="0"/>
              </a:spcAft>
              <a:buSzPts val="5400"/>
              <a:buNone/>
              <a:defRPr sz="5800"/>
            </a:lvl6pPr>
            <a:lvl7pPr lvl="6" algn="ctr">
              <a:lnSpc>
                <a:spcPct val="100000"/>
              </a:lnSpc>
              <a:spcBef>
                <a:spcPts val="0"/>
              </a:spcBef>
              <a:spcAft>
                <a:spcPts val="0"/>
              </a:spcAft>
              <a:buSzPts val="5400"/>
              <a:buNone/>
              <a:defRPr sz="5800"/>
            </a:lvl7pPr>
            <a:lvl8pPr lvl="7" algn="ctr">
              <a:lnSpc>
                <a:spcPct val="100000"/>
              </a:lnSpc>
              <a:spcBef>
                <a:spcPts val="0"/>
              </a:spcBef>
              <a:spcAft>
                <a:spcPts val="0"/>
              </a:spcAft>
              <a:buSzPts val="5400"/>
              <a:buNone/>
              <a:defRPr sz="5800"/>
            </a:lvl8pPr>
            <a:lvl9pPr lvl="8" algn="ctr">
              <a:lnSpc>
                <a:spcPct val="100000"/>
              </a:lnSpc>
              <a:spcBef>
                <a:spcPts val="0"/>
              </a:spcBef>
              <a:spcAft>
                <a:spcPts val="0"/>
              </a:spcAft>
              <a:buSzPts val="5400"/>
              <a:buNone/>
              <a:defRPr sz="5800"/>
            </a:lvl9pPr>
          </a:lstStyle>
          <a:p/>
        </p:txBody>
      </p:sp>
      <p:sp>
        <p:nvSpPr>
          <p:cNvPr id="293" name="Google Shape;293;p63"/>
          <p:cNvSpPr txBox="1"/>
          <p:nvPr>
            <p:ph idx="3" type="subTitle"/>
          </p:nvPr>
        </p:nvSpPr>
        <p:spPr>
          <a:xfrm>
            <a:off x="3407399" y="3688485"/>
            <a:ext cx="2329200" cy="7428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400"/>
              <a:buNone/>
              <a:defRPr sz="1500"/>
            </a:lvl1pPr>
            <a:lvl2pPr lvl="1" algn="ctr">
              <a:lnSpc>
                <a:spcPct val="100000"/>
              </a:lnSpc>
              <a:spcBef>
                <a:spcPts val="0"/>
              </a:spcBef>
              <a:spcAft>
                <a:spcPts val="0"/>
              </a:spcAft>
              <a:buSzPts val="1400"/>
              <a:buNone/>
              <a:defRPr sz="1500"/>
            </a:lvl2pPr>
            <a:lvl3pPr lvl="2" algn="ctr">
              <a:lnSpc>
                <a:spcPct val="100000"/>
              </a:lnSpc>
              <a:spcBef>
                <a:spcPts val="0"/>
              </a:spcBef>
              <a:spcAft>
                <a:spcPts val="0"/>
              </a:spcAft>
              <a:buSzPts val="1400"/>
              <a:buNone/>
              <a:defRPr sz="1500"/>
            </a:lvl3pPr>
            <a:lvl4pPr lvl="3" algn="ctr">
              <a:lnSpc>
                <a:spcPct val="100000"/>
              </a:lnSpc>
              <a:spcBef>
                <a:spcPts val="0"/>
              </a:spcBef>
              <a:spcAft>
                <a:spcPts val="0"/>
              </a:spcAft>
              <a:buSzPts val="1400"/>
              <a:buNone/>
              <a:defRPr sz="1500"/>
            </a:lvl4pPr>
            <a:lvl5pPr lvl="4" algn="ctr">
              <a:lnSpc>
                <a:spcPct val="100000"/>
              </a:lnSpc>
              <a:spcBef>
                <a:spcPts val="0"/>
              </a:spcBef>
              <a:spcAft>
                <a:spcPts val="0"/>
              </a:spcAft>
              <a:buSzPts val="1400"/>
              <a:buNone/>
              <a:defRPr sz="1500"/>
            </a:lvl5pPr>
            <a:lvl6pPr lvl="5" algn="ctr">
              <a:lnSpc>
                <a:spcPct val="100000"/>
              </a:lnSpc>
              <a:spcBef>
                <a:spcPts val="0"/>
              </a:spcBef>
              <a:spcAft>
                <a:spcPts val="0"/>
              </a:spcAft>
              <a:buSzPts val="1400"/>
              <a:buNone/>
              <a:defRPr sz="1500"/>
            </a:lvl6pPr>
            <a:lvl7pPr lvl="6" algn="ctr">
              <a:lnSpc>
                <a:spcPct val="100000"/>
              </a:lnSpc>
              <a:spcBef>
                <a:spcPts val="0"/>
              </a:spcBef>
              <a:spcAft>
                <a:spcPts val="0"/>
              </a:spcAft>
              <a:buSzPts val="1400"/>
              <a:buNone/>
              <a:defRPr sz="1500"/>
            </a:lvl7pPr>
            <a:lvl8pPr lvl="7" algn="ctr">
              <a:lnSpc>
                <a:spcPct val="100000"/>
              </a:lnSpc>
              <a:spcBef>
                <a:spcPts val="0"/>
              </a:spcBef>
              <a:spcAft>
                <a:spcPts val="0"/>
              </a:spcAft>
              <a:buSzPts val="1400"/>
              <a:buNone/>
              <a:defRPr sz="1500"/>
            </a:lvl8pPr>
            <a:lvl9pPr lvl="8" algn="ctr">
              <a:lnSpc>
                <a:spcPct val="100000"/>
              </a:lnSpc>
              <a:spcBef>
                <a:spcPts val="0"/>
              </a:spcBef>
              <a:spcAft>
                <a:spcPts val="0"/>
              </a:spcAft>
              <a:buSzPts val="1400"/>
              <a:buNone/>
              <a:defRPr sz="1500"/>
            </a:lvl9pPr>
          </a:lstStyle>
          <a:p/>
        </p:txBody>
      </p:sp>
      <p:sp>
        <p:nvSpPr>
          <p:cNvPr id="294" name="Google Shape;294;p63"/>
          <p:cNvSpPr txBox="1"/>
          <p:nvPr>
            <p:ph idx="4"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atin typeface="Teko Medium"/>
                <a:ea typeface="Teko Medium"/>
                <a:cs typeface="Teko Medium"/>
                <a:sym typeface="Teko Medium"/>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295" name="Google Shape;295;p63"/>
          <p:cNvSpPr txBox="1"/>
          <p:nvPr>
            <p:ph idx="5" type="title"/>
          </p:nvPr>
        </p:nvSpPr>
        <p:spPr>
          <a:xfrm>
            <a:off x="6094801" y="2830742"/>
            <a:ext cx="2329200" cy="742800"/>
          </a:xfrm>
          <a:prstGeom prst="rect">
            <a:avLst/>
          </a:prstGeom>
          <a:noFill/>
          <a:ln>
            <a:noFill/>
          </a:ln>
        </p:spPr>
        <p:txBody>
          <a:bodyPr anchorCtr="0" anchor="ctr" bIns="79125" lIns="79125" spcFirstLastPara="1" rIns="79125" wrap="square" tIns="79125">
            <a:noAutofit/>
          </a:bodyPr>
          <a:lstStyle>
            <a:lvl1pPr lvl="0" algn="ctr">
              <a:lnSpc>
                <a:spcPct val="100000"/>
              </a:lnSpc>
              <a:spcBef>
                <a:spcPts val="0"/>
              </a:spcBef>
              <a:spcAft>
                <a:spcPts val="0"/>
              </a:spcAft>
              <a:buSzPts val="5400"/>
              <a:buNone/>
              <a:defRPr sz="5700"/>
            </a:lvl1pPr>
            <a:lvl2pPr lvl="1" algn="ctr">
              <a:lnSpc>
                <a:spcPct val="100000"/>
              </a:lnSpc>
              <a:spcBef>
                <a:spcPts val="0"/>
              </a:spcBef>
              <a:spcAft>
                <a:spcPts val="0"/>
              </a:spcAft>
              <a:buSzPts val="5400"/>
              <a:buNone/>
              <a:defRPr sz="5800"/>
            </a:lvl2pPr>
            <a:lvl3pPr lvl="2" algn="ctr">
              <a:lnSpc>
                <a:spcPct val="100000"/>
              </a:lnSpc>
              <a:spcBef>
                <a:spcPts val="0"/>
              </a:spcBef>
              <a:spcAft>
                <a:spcPts val="0"/>
              </a:spcAft>
              <a:buSzPts val="5400"/>
              <a:buNone/>
              <a:defRPr sz="5800"/>
            </a:lvl3pPr>
            <a:lvl4pPr lvl="3" algn="ctr">
              <a:lnSpc>
                <a:spcPct val="100000"/>
              </a:lnSpc>
              <a:spcBef>
                <a:spcPts val="0"/>
              </a:spcBef>
              <a:spcAft>
                <a:spcPts val="0"/>
              </a:spcAft>
              <a:buSzPts val="5400"/>
              <a:buNone/>
              <a:defRPr sz="5800"/>
            </a:lvl4pPr>
            <a:lvl5pPr lvl="4" algn="ctr">
              <a:lnSpc>
                <a:spcPct val="100000"/>
              </a:lnSpc>
              <a:spcBef>
                <a:spcPts val="0"/>
              </a:spcBef>
              <a:spcAft>
                <a:spcPts val="0"/>
              </a:spcAft>
              <a:buSzPts val="5400"/>
              <a:buNone/>
              <a:defRPr sz="5800"/>
            </a:lvl5pPr>
            <a:lvl6pPr lvl="5" algn="ctr">
              <a:lnSpc>
                <a:spcPct val="100000"/>
              </a:lnSpc>
              <a:spcBef>
                <a:spcPts val="0"/>
              </a:spcBef>
              <a:spcAft>
                <a:spcPts val="0"/>
              </a:spcAft>
              <a:buSzPts val="5400"/>
              <a:buNone/>
              <a:defRPr sz="5800"/>
            </a:lvl6pPr>
            <a:lvl7pPr lvl="6" algn="ctr">
              <a:lnSpc>
                <a:spcPct val="100000"/>
              </a:lnSpc>
              <a:spcBef>
                <a:spcPts val="0"/>
              </a:spcBef>
              <a:spcAft>
                <a:spcPts val="0"/>
              </a:spcAft>
              <a:buSzPts val="5400"/>
              <a:buNone/>
              <a:defRPr sz="5800"/>
            </a:lvl7pPr>
            <a:lvl8pPr lvl="7" algn="ctr">
              <a:lnSpc>
                <a:spcPct val="100000"/>
              </a:lnSpc>
              <a:spcBef>
                <a:spcPts val="0"/>
              </a:spcBef>
              <a:spcAft>
                <a:spcPts val="0"/>
              </a:spcAft>
              <a:buSzPts val="5400"/>
              <a:buNone/>
              <a:defRPr sz="5800"/>
            </a:lvl8pPr>
            <a:lvl9pPr lvl="8" algn="ctr">
              <a:lnSpc>
                <a:spcPct val="100000"/>
              </a:lnSpc>
              <a:spcBef>
                <a:spcPts val="0"/>
              </a:spcBef>
              <a:spcAft>
                <a:spcPts val="0"/>
              </a:spcAft>
              <a:buSzPts val="5400"/>
              <a:buNone/>
              <a:defRPr sz="5800"/>
            </a:lvl9pPr>
          </a:lstStyle>
          <a:p/>
        </p:txBody>
      </p:sp>
      <p:sp>
        <p:nvSpPr>
          <p:cNvPr id="296" name="Google Shape;296;p63"/>
          <p:cNvSpPr txBox="1"/>
          <p:nvPr>
            <p:ph idx="6" type="subTitle"/>
          </p:nvPr>
        </p:nvSpPr>
        <p:spPr>
          <a:xfrm>
            <a:off x="6094801" y="3688485"/>
            <a:ext cx="2329200" cy="7428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400"/>
              <a:buNone/>
              <a:defRPr sz="1500"/>
            </a:lvl1pPr>
            <a:lvl2pPr lvl="1" algn="ctr">
              <a:lnSpc>
                <a:spcPct val="100000"/>
              </a:lnSpc>
              <a:spcBef>
                <a:spcPts val="0"/>
              </a:spcBef>
              <a:spcAft>
                <a:spcPts val="0"/>
              </a:spcAft>
              <a:buSzPts val="1400"/>
              <a:buNone/>
              <a:defRPr sz="1500"/>
            </a:lvl2pPr>
            <a:lvl3pPr lvl="2" algn="ctr">
              <a:lnSpc>
                <a:spcPct val="100000"/>
              </a:lnSpc>
              <a:spcBef>
                <a:spcPts val="0"/>
              </a:spcBef>
              <a:spcAft>
                <a:spcPts val="0"/>
              </a:spcAft>
              <a:buSzPts val="1400"/>
              <a:buNone/>
              <a:defRPr sz="1500"/>
            </a:lvl3pPr>
            <a:lvl4pPr lvl="3" algn="ctr">
              <a:lnSpc>
                <a:spcPct val="100000"/>
              </a:lnSpc>
              <a:spcBef>
                <a:spcPts val="0"/>
              </a:spcBef>
              <a:spcAft>
                <a:spcPts val="0"/>
              </a:spcAft>
              <a:buSzPts val="1400"/>
              <a:buNone/>
              <a:defRPr sz="1500"/>
            </a:lvl4pPr>
            <a:lvl5pPr lvl="4" algn="ctr">
              <a:lnSpc>
                <a:spcPct val="100000"/>
              </a:lnSpc>
              <a:spcBef>
                <a:spcPts val="0"/>
              </a:spcBef>
              <a:spcAft>
                <a:spcPts val="0"/>
              </a:spcAft>
              <a:buSzPts val="1400"/>
              <a:buNone/>
              <a:defRPr sz="1500"/>
            </a:lvl5pPr>
            <a:lvl6pPr lvl="5" algn="ctr">
              <a:lnSpc>
                <a:spcPct val="100000"/>
              </a:lnSpc>
              <a:spcBef>
                <a:spcPts val="0"/>
              </a:spcBef>
              <a:spcAft>
                <a:spcPts val="0"/>
              </a:spcAft>
              <a:buSzPts val="1400"/>
              <a:buNone/>
              <a:defRPr sz="1500"/>
            </a:lvl6pPr>
            <a:lvl7pPr lvl="6" algn="ctr">
              <a:lnSpc>
                <a:spcPct val="100000"/>
              </a:lnSpc>
              <a:spcBef>
                <a:spcPts val="0"/>
              </a:spcBef>
              <a:spcAft>
                <a:spcPts val="0"/>
              </a:spcAft>
              <a:buSzPts val="1400"/>
              <a:buNone/>
              <a:defRPr sz="1500"/>
            </a:lvl7pPr>
            <a:lvl8pPr lvl="7" algn="ctr">
              <a:lnSpc>
                <a:spcPct val="100000"/>
              </a:lnSpc>
              <a:spcBef>
                <a:spcPts val="0"/>
              </a:spcBef>
              <a:spcAft>
                <a:spcPts val="0"/>
              </a:spcAft>
              <a:buSzPts val="1400"/>
              <a:buNone/>
              <a:defRPr sz="1500"/>
            </a:lvl8pPr>
            <a:lvl9pPr lvl="8" algn="ctr">
              <a:lnSpc>
                <a:spcPct val="100000"/>
              </a:lnSpc>
              <a:spcBef>
                <a:spcPts val="0"/>
              </a:spcBef>
              <a:spcAft>
                <a:spcPts val="0"/>
              </a:spcAft>
              <a:buSzPts val="1400"/>
              <a:buNone/>
              <a:defRPr sz="15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24" name="Shape 24"/>
        <p:cNvGrpSpPr/>
        <p:nvPr/>
      </p:nvGrpSpPr>
      <p:grpSpPr>
        <a:xfrm>
          <a:off x="0" y="0"/>
          <a:ext cx="0" cy="0"/>
          <a:chOff x="0" y="0"/>
          <a:chExt cx="0" cy="0"/>
        </a:xfrm>
      </p:grpSpPr>
      <p:pic>
        <p:nvPicPr>
          <p:cNvPr id="25" name="Google Shape;25;p13"/>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26" name="Google Shape;26;p13"/>
          <p:cNvSpPr txBox="1"/>
          <p:nvPr>
            <p:ph type="title"/>
          </p:nvPr>
        </p:nvSpPr>
        <p:spPr>
          <a:xfrm>
            <a:off x="955679" y="1152450"/>
            <a:ext cx="570300" cy="892200"/>
          </a:xfrm>
          <a:prstGeom prst="rect">
            <a:avLst/>
          </a:prstGeom>
          <a:solidFill>
            <a:schemeClr val="lt1"/>
          </a:solidFill>
          <a:ln>
            <a:noFill/>
          </a:ln>
          <a:effectLst>
            <a:outerShdw blurRad="57150" rotWithShape="0" algn="bl" dir="1020000" dist="19050">
              <a:schemeClr val="lt1">
                <a:alpha val="48627"/>
              </a:schemeClr>
            </a:outerShdw>
          </a:effectLst>
        </p:spPr>
        <p:txBody>
          <a:bodyPr anchorCtr="0" anchor="ctr" bIns="79125" lIns="79125" spcFirstLastPara="1" rIns="79125" wrap="square" tIns="791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800"/>
            </a:lvl2pPr>
            <a:lvl3pPr lvl="2" algn="ctr">
              <a:lnSpc>
                <a:spcPct val="100000"/>
              </a:lnSpc>
              <a:spcBef>
                <a:spcPts val="0"/>
              </a:spcBef>
              <a:spcAft>
                <a:spcPts val="0"/>
              </a:spcAft>
              <a:buSzPts val="2600"/>
              <a:buNone/>
              <a:defRPr sz="2800"/>
            </a:lvl3pPr>
            <a:lvl4pPr lvl="3" algn="ctr">
              <a:lnSpc>
                <a:spcPct val="100000"/>
              </a:lnSpc>
              <a:spcBef>
                <a:spcPts val="0"/>
              </a:spcBef>
              <a:spcAft>
                <a:spcPts val="0"/>
              </a:spcAft>
              <a:buSzPts val="2600"/>
              <a:buNone/>
              <a:defRPr sz="2800"/>
            </a:lvl4pPr>
            <a:lvl5pPr lvl="4" algn="ctr">
              <a:lnSpc>
                <a:spcPct val="100000"/>
              </a:lnSpc>
              <a:spcBef>
                <a:spcPts val="0"/>
              </a:spcBef>
              <a:spcAft>
                <a:spcPts val="0"/>
              </a:spcAft>
              <a:buSzPts val="2600"/>
              <a:buNone/>
              <a:defRPr sz="2800"/>
            </a:lvl5pPr>
            <a:lvl6pPr lvl="5" algn="ctr">
              <a:lnSpc>
                <a:spcPct val="100000"/>
              </a:lnSpc>
              <a:spcBef>
                <a:spcPts val="0"/>
              </a:spcBef>
              <a:spcAft>
                <a:spcPts val="0"/>
              </a:spcAft>
              <a:buSzPts val="2600"/>
              <a:buNone/>
              <a:defRPr sz="2800"/>
            </a:lvl6pPr>
            <a:lvl7pPr lvl="6" algn="ctr">
              <a:lnSpc>
                <a:spcPct val="100000"/>
              </a:lnSpc>
              <a:spcBef>
                <a:spcPts val="0"/>
              </a:spcBef>
              <a:spcAft>
                <a:spcPts val="0"/>
              </a:spcAft>
              <a:buSzPts val="2600"/>
              <a:buNone/>
              <a:defRPr sz="2800"/>
            </a:lvl7pPr>
            <a:lvl8pPr lvl="7" algn="ctr">
              <a:lnSpc>
                <a:spcPct val="100000"/>
              </a:lnSpc>
              <a:spcBef>
                <a:spcPts val="0"/>
              </a:spcBef>
              <a:spcAft>
                <a:spcPts val="0"/>
              </a:spcAft>
              <a:buSzPts val="2600"/>
              <a:buNone/>
              <a:defRPr sz="2800"/>
            </a:lvl8pPr>
            <a:lvl9pPr lvl="8" algn="ctr">
              <a:lnSpc>
                <a:spcPct val="100000"/>
              </a:lnSpc>
              <a:spcBef>
                <a:spcPts val="0"/>
              </a:spcBef>
              <a:spcAft>
                <a:spcPts val="0"/>
              </a:spcAft>
              <a:buSzPts val="2600"/>
              <a:buNone/>
              <a:defRPr sz="2800"/>
            </a:lvl9pPr>
          </a:lstStyle>
          <a:p/>
        </p:txBody>
      </p:sp>
      <p:sp>
        <p:nvSpPr>
          <p:cNvPr id="27" name="Google Shape;27;p13"/>
          <p:cNvSpPr txBox="1"/>
          <p:nvPr>
            <p:ph idx="1" type="subTitle"/>
          </p:nvPr>
        </p:nvSpPr>
        <p:spPr>
          <a:xfrm>
            <a:off x="1629475" y="1527150"/>
            <a:ext cx="2489400" cy="5175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sz="1300"/>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
        <p:nvSpPr>
          <p:cNvPr id="28" name="Google Shape;28;p13"/>
          <p:cNvSpPr txBox="1"/>
          <p:nvPr>
            <p:ph idx="2"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9" name="Google Shape;29;p13"/>
          <p:cNvSpPr txBox="1"/>
          <p:nvPr>
            <p:ph idx="3" type="subTitle"/>
          </p:nvPr>
        </p:nvSpPr>
        <p:spPr>
          <a:xfrm>
            <a:off x="1629475" y="1228650"/>
            <a:ext cx="2489400" cy="3747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30" name="Google Shape;30;p13"/>
          <p:cNvSpPr txBox="1"/>
          <p:nvPr>
            <p:ph idx="4" type="title"/>
          </p:nvPr>
        </p:nvSpPr>
        <p:spPr>
          <a:xfrm>
            <a:off x="955679" y="2392075"/>
            <a:ext cx="570300" cy="892200"/>
          </a:xfrm>
          <a:prstGeom prst="rect">
            <a:avLst/>
          </a:prstGeom>
          <a:solidFill>
            <a:schemeClr val="lt1"/>
          </a:solidFill>
          <a:ln>
            <a:noFill/>
          </a:ln>
          <a:effectLst>
            <a:outerShdw blurRad="57150" rotWithShape="0" algn="bl" dir="1020000" dist="19050">
              <a:schemeClr val="lt1">
                <a:alpha val="48627"/>
              </a:schemeClr>
            </a:outerShdw>
          </a:effectLst>
        </p:spPr>
        <p:txBody>
          <a:bodyPr anchorCtr="0" anchor="ctr" bIns="79125" lIns="79125" spcFirstLastPara="1" rIns="79125" wrap="square" tIns="791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800"/>
            </a:lvl2pPr>
            <a:lvl3pPr lvl="2" algn="ctr">
              <a:lnSpc>
                <a:spcPct val="100000"/>
              </a:lnSpc>
              <a:spcBef>
                <a:spcPts val="0"/>
              </a:spcBef>
              <a:spcAft>
                <a:spcPts val="0"/>
              </a:spcAft>
              <a:buSzPts val="2600"/>
              <a:buNone/>
              <a:defRPr sz="2800"/>
            </a:lvl3pPr>
            <a:lvl4pPr lvl="3" algn="ctr">
              <a:lnSpc>
                <a:spcPct val="100000"/>
              </a:lnSpc>
              <a:spcBef>
                <a:spcPts val="0"/>
              </a:spcBef>
              <a:spcAft>
                <a:spcPts val="0"/>
              </a:spcAft>
              <a:buSzPts val="2600"/>
              <a:buNone/>
              <a:defRPr sz="2800"/>
            </a:lvl4pPr>
            <a:lvl5pPr lvl="4" algn="ctr">
              <a:lnSpc>
                <a:spcPct val="100000"/>
              </a:lnSpc>
              <a:spcBef>
                <a:spcPts val="0"/>
              </a:spcBef>
              <a:spcAft>
                <a:spcPts val="0"/>
              </a:spcAft>
              <a:buSzPts val="2600"/>
              <a:buNone/>
              <a:defRPr sz="2800"/>
            </a:lvl5pPr>
            <a:lvl6pPr lvl="5" algn="ctr">
              <a:lnSpc>
                <a:spcPct val="100000"/>
              </a:lnSpc>
              <a:spcBef>
                <a:spcPts val="0"/>
              </a:spcBef>
              <a:spcAft>
                <a:spcPts val="0"/>
              </a:spcAft>
              <a:buSzPts val="2600"/>
              <a:buNone/>
              <a:defRPr sz="2800"/>
            </a:lvl6pPr>
            <a:lvl7pPr lvl="6" algn="ctr">
              <a:lnSpc>
                <a:spcPct val="100000"/>
              </a:lnSpc>
              <a:spcBef>
                <a:spcPts val="0"/>
              </a:spcBef>
              <a:spcAft>
                <a:spcPts val="0"/>
              </a:spcAft>
              <a:buSzPts val="2600"/>
              <a:buNone/>
              <a:defRPr sz="2800"/>
            </a:lvl7pPr>
            <a:lvl8pPr lvl="7" algn="ctr">
              <a:lnSpc>
                <a:spcPct val="100000"/>
              </a:lnSpc>
              <a:spcBef>
                <a:spcPts val="0"/>
              </a:spcBef>
              <a:spcAft>
                <a:spcPts val="0"/>
              </a:spcAft>
              <a:buSzPts val="2600"/>
              <a:buNone/>
              <a:defRPr sz="2800"/>
            </a:lvl8pPr>
            <a:lvl9pPr lvl="8" algn="ctr">
              <a:lnSpc>
                <a:spcPct val="100000"/>
              </a:lnSpc>
              <a:spcBef>
                <a:spcPts val="0"/>
              </a:spcBef>
              <a:spcAft>
                <a:spcPts val="0"/>
              </a:spcAft>
              <a:buSzPts val="2600"/>
              <a:buNone/>
              <a:defRPr sz="2800"/>
            </a:lvl9pPr>
          </a:lstStyle>
          <a:p/>
        </p:txBody>
      </p:sp>
      <p:sp>
        <p:nvSpPr>
          <p:cNvPr id="31" name="Google Shape;31;p13"/>
          <p:cNvSpPr txBox="1"/>
          <p:nvPr>
            <p:ph idx="5" type="subTitle"/>
          </p:nvPr>
        </p:nvSpPr>
        <p:spPr>
          <a:xfrm>
            <a:off x="1629475" y="2766775"/>
            <a:ext cx="2489400" cy="5175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sz="1300"/>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
        <p:nvSpPr>
          <p:cNvPr id="32" name="Google Shape;32;p13"/>
          <p:cNvSpPr txBox="1"/>
          <p:nvPr>
            <p:ph idx="6" type="subTitle"/>
          </p:nvPr>
        </p:nvSpPr>
        <p:spPr>
          <a:xfrm>
            <a:off x="1629475" y="2468275"/>
            <a:ext cx="2489400" cy="3747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33" name="Google Shape;33;p13"/>
          <p:cNvSpPr txBox="1"/>
          <p:nvPr>
            <p:ph idx="7" type="title"/>
          </p:nvPr>
        </p:nvSpPr>
        <p:spPr>
          <a:xfrm>
            <a:off x="955679" y="3631700"/>
            <a:ext cx="570300" cy="892200"/>
          </a:xfrm>
          <a:prstGeom prst="rect">
            <a:avLst/>
          </a:prstGeom>
          <a:solidFill>
            <a:schemeClr val="lt1"/>
          </a:solidFill>
          <a:ln>
            <a:noFill/>
          </a:ln>
          <a:effectLst>
            <a:outerShdw blurRad="57150" rotWithShape="0" algn="bl" dir="1020000" dist="19050">
              <a:schemeClr val="lt1">
                <a:alpha val="48627"/>
              </a:schemeClr>
            </a:outerShdw>
          </a:effectLst>
        </p:spPr>
        <p:txBody>
          <a:bodyPr anchorCtr="0" anchor="ctr" bIns="79125" lIns="79125" spcFirstLastPara="1" rIns="79125" wrap="square" tIns="791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800"/>
            </a:lvl2pPr>
            <a:lvl3pPr lvl="2" algn="ctr">
              <a:lnSpc>
                <a:spcPct val="100000"/>
              </a:lnSpc>
              <a:spcBef>
                <a:spcPts val="0"/>
              </a:spcBef>
              <a:spcAft>
                <a:spcPts val="0"/>
              </a:spcAft>
              <a:buSzPts val="2600"/>
              <a:buNone/>
              <a:defRPr sz="2800"/>
            </a:lvl3pPr>
            <a:lvl4pPr lvl="3" algn="ctr">
              <a:lnSpc>
                <a:spcPct val="100000"/>
              </a:lnSpc>
              <a:spcBef>
                <a:spcPts val="0"/>
              </a:spcBef>
              <a:spcAft>
                <a:spcPts val="0"/>
              </a:spcAft>
              <a:buSzPts val="2600"/>
              <a:buNone/>
              <a:defRPr sz="2800"/>
            </a:lvl4pPr>
            <a:lvl5pPr lvl="4" algn="ctr">
              <a:lnSpc>
                <a:spcPct val="100000"/>
              </a:lnSpc>
              <a:spcBef>
                <a:spcPts val="0"/>
              </a:spcBef>
              <a:spcAft>
                <a:spcPts val="0"/>
              </a:spcAft>
              <a:buSzPts val="2600"/>
              <a:buNone/>
              <a:defRPr sz="2800"/>
            </a:lvl5pPr>
            <a:lvl6pPr lvl="5" algn="ctr">
              <a:lnSpc>
                <a:spcPct val="100000"/>
              </a:lnSpc>
              <a:spcBef>
                <a:spcPts val="0"/>
              </a:spcBef>
              <a:spcAft>
                <a:spcPts val="0"/>
              </a:spcAft>
              <a:buSzPts val="2600"/>
              <a:buNone/>
              <a:defRPr sz="2800"/>
            </a:lvl6pPr>
            <a:lvl7pPr lvl="6" algn="ctr">
              <a:lnSpc>
                <a:spcPct val="100000"/>
              </a:lnSpc>
              <a:spcBef>
                <a:spcPts val="0"/>
              </a:spcBef>
              <a:spcAft>
                <a:spcPts val="0"/>
              </a:spcAft>
              <a:buSzPts val="2600"/>
              <a:buNone/>
              <a:defRPr sz="2800"/>
            </a:lvl7pPr>
            <a:lvl8pPr lvl="7" algn="ctr">
              <a:lnSpc>
                <a:spcPct val="100000"/>
              </a:lnSpc>
              <a:spcBef>
                <a:spcPts val="0"/>
              </a:spcBef>
              <a:spcAft>
                <a:spcPts val="0"/>
              </a:spcAft>
              <a:buSzPts val="2600"/>
              <a:buNone/>
              <a:defRPr sz="2800"/>
            </a:lvl8pPr>
            <a:lvl9pPr lvl="8" algn="ctr">
              <a:lnSpc>
                <a:spcPct val="100000"/>
              </a:lnSpc>
              <a:spcBef>
                <a:spcPts val="0"/>
              </a:spcBef>
              <a:spcAft>
                <a:spcPts val="0"/>
              </a:spcAft>
              <a:buSzPts val="2600"/>
              <a:buNone/>
              <a:defRPr sz="2800"/>
            </a:lvl9pPr>
          </a:lstStyle>
          <a:p/>
        </p:txBody>
      </p:sp>
      <p:sp>
        <p:nvSpPr>
          <p:cNvPr id="34" name="Google Shape;34;p13"/>
          <p:cNvSpPr txBox="1"/>
          <p:nvPr>
            <p:ph idx="8" type="subTitle"/>
          </p:nvPr>
        </p:nvSpPr>
        <p:spPr>
          <a:xfrm>
            <a:off x="1629475" y="4006400"/>
            <a:ext cx="2489400" cy="5175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sz="1300"/>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
        <p:nvSpPr>
          <p:cNvPr id="35" name="Google Shape;35;p13"/>
          <p:cNvSpPr txBox="1"/>
          <p:nvPr>
            <p:ph idx="9" type="subTitle"/>
          </p:nvPr>
        </p:nvSpPr>
        <p:spPr>
          <a:xfrm>
            <a:off x="1629475" y="3707900"/>
            <a:ext cx="2489400" cy="3747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36" name="Google Shape;36;p13"/>
          <p:cNvSpPr txBox="1"/>
          <p:nvPr>
            <p:ph idx="13" type="title"/>
          </p:nvPr>
        </p:nvSpPr>
        <p:spPr>
          <a:xfrm flipH="1">
            <a:off x="7618030" y="1152450"/>
            <a:ext cx="570300" cy="892200"/>
          </a:xfrm>
          <a:prstGeom prst="rect">
            <a:avLst/>
          </a:prstGeom>
          <a:solidFill>
            <a:schemeClr val="lt1"/>
          </a:solidFill>
          <a:ln>
            <a:noFill/>
          </a:ln>
          <a:effectLst>
            <a:outerShdw blurRad="57150" rotWithShape="0" algn="bl" dir="1020000" dist="19050">
              <a:schemeClr val="lt1">
                <a:alpha val="48627"/>
              </a:schemeClr>
            </a:outerShdw>
          </a:effectLst>
        </p:spPr>
        <p:txBody>
          <a:bodyPr anchorCtr="0" anchor="ctr" bIns="79125" lIns="79125" spcFirstLastPara="1" rIns="79125" wrap="square" tIns="791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800"/>
            </a:lvl2pPr>
            <a:lvl3pPr lvl="2" algn="ctr">
              <a:lnSpc>
                <a:spcPct val="100000"/>
              </a:lnSpc>
              <a:spcBef>
                <a:spcPts val="0"/>
              </a:spcBef>
              <a:spcAft>
                <a:spcPts val="0"/>
              </a:spcAft>
              <a:buSzPts val="2600"/>
              <a:buNone/>
              <a:defRPr sz="2800"/>
            </a:lvl3pPr>
            <a:lvl4pPr lvl="3" algn="ctr">
              <a:lnSpc>
                <a:spcPct val="100000"/>
              </a:lnSpc>
              <a:spcBef>
                <a:spcPts val="0"/>
              </a:spcBef>
              <a:spcAft>
                <a:spcPts val="0"/>
              </a:spcAft>
              <a:buSzPts val="2600"/>
              <a:buNone/>
              <a:defRPr sz="2800"/>
            </a:lvl4pPr>
            <a:lvl5pPr lvl="4" algn="ctr">
              <a:lnSpc>
                <a:spcPct val="100000"/>
              </a:lnSpc>
              <a:spcBef>
                <a:spcPts val="0"/>
              </a:spcBef>
              <a:spcAft>
                <a:spcPts val="0"/>
              </a:spcAft>
              <a:buSzPts val="2600"/>
              <a:buNone/>
              <a:defRPr sz="2800"/>
            </a:lvl5pPr>
            <a:lvl6pPr lvl="5" algn="ctr">
              <a:lnSpc>
                <a:spcPct val="100000"/>
              </a:lnSpc>
              <a:spcBef>
                <a:spcPts val="0"/>
              </a:spcBef>
              <a:spcAft>
                <a:spcPts val="0"/>
              </a:spcAft>
              <a:buSzPts val="2600"/>
              <a:buNone/>
              <a:defRPr sz="2800"/>
            </a:lvl6pPr>
            <a:lvl7pPr lvl="6" algn="ctr">
              <a:lnSpc>
                <a:spcPct val="100000"/>
              </a:lnSpc>
              <a:spcBef>
                <a:spcPts val="0"/>
              </a:spcBef>
              <a:spcAft>
                <a:spcPts val="0"/>
              </a:spcAft>
              <a:buSzPts val="2600"/>
              <a:buNone/>
              <a:defRPr sz="2800"/>
            </a:lvl7pPr>
            <a:lvl8pPr lvl="7" algn="ctr">
              <a:lnSpc>
                <a:spcPct val="100000"/>
              </a:lnSpc>
              <a:spcBef>
                <a:spcPts val="0"/>
              </a:spcBef>
              <a:spcAft>
                <a:spcPts val="0"/>
              </a:spcAft>
              <a:buSzPts val="2600"/>
              <a:buNone/>
              <a:defRPr sz="2800"/>
            </a:lvl8pPr>
            <a:lvl9pPr lvl="8" algn="ctr">
              <a:lnSpc>
                <a:spcPct val="100000"/>
              </a:lnSpc>
              <a:spcBef>
                <a:spcPts val="0"/>
              </a:spcBef>
              <a:spcAft>
                <a:spcPts val="0"/>
              </a:spcAft>
              <a:buSzPts val="2600"/>
              <a:buNone/>
              <a:defRPr sz="2800"/>
            </a:lvl9pPr>
          </a:lstStyle>
          <a:p/>
        </p:txBody>
      </p:sp>
      <p:sp>
        <p:nvSpPr>
          <p:cNvPr id="37" name="Google Shape;37;p13"/>
          <p:cNvSpPr txBox="1"/>
          <p:nvPr>
            <p:ph idx="14" type="subTitle"/>
          </p:nvPr>
        </p:nvSpPr>
        <p:spPr>
          <a:xfrm flipH="1">
            <a:off x="5025125" y="1527150"/>
            <a:ext cx="2489400" cy="517500"/>
          </a:xfrm>
          <a:prstGeom prst="rect">
            <a:avLst/>
          </a:prstGeom>
          <a:noFill/>
          <a:ln>
            <a:noFill/>
          </a:ln>
        </p:spPr>
        <p:txBody>
          <a:bodyPr anchorCtr="0" anchor="t" bIns="79125" lIns="79125" spcFirstLastPara="1" rIns="79125" wrap="square" tIns="79125">
            <a:noAutofit/>
          </a:bodyPr>
          <a:lstStyle>
            <a:lvl1pPr lvl="0" algn="r">
              <a:lnSpc>
                <a:spcPct val="100000"/>
              </a:lnSpc>
              <a:spcBef>
                <a:spcPts val="0"/>
              </a:spcBef>
              <a:spcAft>
                <a:spcPts val="0"/>
              </a:spcAft>
              <a:buSzPts val="1200"/>
              <a:buNone/>
              <a:defRPr sz="1300"/>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sp>
        <p:nvSpPr>
          <p:cNvPr id="38" name="Google Shape;38;p13"/>
          <p:cNvSpPr txBox="1"/>
          <p:nvPr>
            <p:ph idx="15" type="subTitle"/>
          </p:nvPr>
        </p:nvSpPr>
        <p:spPr>
          <a:xfrm flipH="1">
            <a:off x="5025125" y="1228650"/>
            <a:ext cx="2489400" cy="374700"/>
          </a:xfrm>
          <a:prstGeom prst="rect">
            <a:avLst/>
          </a:prstGeom>
          <a:noFill/>
          <a:ln>
            <a:noFill/>
          </a:ln>
        </p:spPr>
        <p:txBody>
          <a:bodyPr anchorCtr="0" anchor="b" bIns="79125" lIns="79125" spcFirstLastPara="1" rIns="79125" wrap="square" tIns="79125">
            <a:noAutofit/>
          </a:bodyPr>
          <a:lstStyle>
            <a:lvl1pPr lvl="0" algn="r">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39" name="Google Shape;39;p13"/>
          <p:cNvSpPr txBox="1"/>
          <p:nvPr>
            <p:ph idx="16" type="title"/>
          </p:nvPr>
        </p:nvSpPr>
        <p:spPr>
          <a:xfrm flipH="1">
            <a:off x="7618030" y="2392075"/>
            <a:ext cx="570300" cy="892200"/>
          </a:xfrm>
          <a:prstGeom prst="rect">
            <a:avLst/>
          </a:prstGeom>
          <a:solidFill>
            <a:schemeClr val="lt1"/>
          </a:solidFill>
          <a:ln>
            <a:noFill/>
          </a:ln>
          <a:effectLst>
            <a:outerShdw blurRad="57150" rotWithShape="0" algn="bl" dir="1020000" dist="19050">
              <a:schemeClr val="lt1">
                <a:alpha val="48627"/>
              </a:schemeClr>
            </a:outerShdw>
          </a:effectLst>
        </p:spPr>
        <p:txBody>
          <a:bodyPr anchorCtr="0" anchor="ctr" bIns="79125" lIns="79125" spcFirstLastPara="1" rIns="79125" wrap="square" tIns="791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800"/>
            </a:lvl2pPr>
            <a:lvl3pPr lvl="2" algn="ctr">
              <a:lnSpc>
                <a:spcPct val="100000"/>
              </a:lnSpc>
              <a:spcBef>
                <a:spcPts val="0"/>
              </a:spcBef>
              <a:spcAft>
                <a:spcPts val="0"/>
              </a:spcAft>
              <a:buSzPts val="2600"/>
              <a:buNone/>
              <a:defRPr sz="2800"/>
            </a:lvl3pPr>
            <a:lvl4pPr lvl="3" algn="ctr">
              <a:lnSpc>
                <a:spcPct val="100000"/>
              </a:lnSpc>
              <a:spcBef>
                <a:spcPts val="0"/>
              </a:spcBef>
              <a:spcAft>
                <a:spcPts val="0"/>
              </a:spcAft>
              <a:buSzPts val="2600"/>
              <a:buNone/>
              <a:defRPr sz="2800"/>
            </a:lvl4pPr>
            <a:lvl5pPr lvl="4" algn="ctr">
              <a:lnSpc>
                <a:spcPct val="100000"/>
              </a:lnSpc>
              <a:spcBef>
                <a:spcPts val="0"/>
              </a:spcBef>
              <a:spcAft>
                <a:spcPts val="0"/>
              </a:spcAft>
              <a:buSzPts val="2600"/>
              <a:buNone/>
              <a:defRPr sz="2800"/>
            </a:lvl5pPr>
            <a:lvl6pPr lvl="5" algn="ctr">
              <a:lnSpc>
                <a:spcPct val="100000"/>
              </a:lnSpc>
              <a:spcBef>
                <a:spcPts val="0"/>
              </a:spcBef>
              <a:spcAft>
                <a:spcPts val="0"/>
              </a:spcAft>
              <a:buSzPts val="2600"/>
              <a:buNone/>
              <a:defRPr sz="2800"/>
            </a:lvl6pPr>
            <a:lvl7pPr lvl="6" algn="ctr">
              <a:lnSpc>
                <a:spcPct val="100000"/>
              </a:lnSpc>
              <a:spcBef>
                <a:spcPts val="0"/>
              </a:spcBef>
              <a:spcAft>
                <a:spcPts val="0"/>
              </a:spcAft>
              <a:buSzPts val="2600"/>
              <a:buNone/>
              <a:defRPr sz="2800"/>
            </a:lvl7pPr>
            <a:lvl8pPr lvl="7" algn="ctr">
              <a:lnSpc>
                <a:spcPct val="100000"/>
              </a:lnSpc>
              <a:spcBef>
                <a:spcPts val="0"/>
              </a:spcBef>
              <a:spcAft>
                <a:spcPts val="0"/>
              </a:spcAft>
              <a:buSzPts val="2600"/>
              <a:buNone/>
              <a:defRPr sz="2800"/>
            </a:lvl8pPr>
            <a:lvl9pPr lvl="8" algn="ctr">
              <a:lnSpc>
                <a:spcPct val="100000"/>
              </a:lnSpc>
              <a:spcBef>
                <a:spcPts val="0"/>
              </a:spcBef>
              <a:spcAft>
                <a:spcPts val="0"/>
              </a:spcAft>
              <a:buSzPts val="2600"/>
              <a:buNone/>
              <a:defRPr sz="2800"/>
            </a:lvl9pPr>
          </a:lstStyle>
          <a:p/>
        </p:txBody>
      </p:sp>
      <p:sp>
        <p:nvSpPr>
          <p:cNvPr id="40" name="Google Shape;40;p13"/>
          <p:cNvSpPr txBox="1"/>
          <p:nvPr>
            <p:ph idx="17" type="subTitle"/>
          </p:nvPr>
        </p:nvSpPr>
        <p:spPr>
          <a:xfrm flipH="1">
            <a:off x="5025125" y="2766775"/>
            <a:ext cx="2489400" cy="517500"/>
          </a:xfrm>
          <a:prstGeom prst="rect">
            <a:avLst/>
          </a:prstGeom>
          <a:noFill/>
          <a:ln>
            <a:noFill/>
          </a:ln>
        </p:spPr>
        <p:txBody>
          <a:bodyPr anchorCtr="0" anchor="t" bIns="79125" lIns="79125" spcFirstLastPara="1" rIns="79125" wrap="square" tIns="79125">
            <a:noAutofit/>
          </a:bodyPr>
          <a:lstStyle>
            <a:lvl1pPr lvl="0" algn="r">
              <a:lnSpc>
                <a:spcPct val="100000"/>
              </a:lnSpc>
              <a:spcBef>
                <a:spcPts val="0"/>
              </a:spcBef>
              <a:spcAft>
                <a:spcPts val="0"/>
              </a:spcAft>
              <a:buSzPts val="1200"/>
              <a:buNone/>
              <a:defRPr sz="1300"/>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sp>
        <p:nvSpPr>
          <p:cNvPr id="41" name="Google Shape;41;p13"/>
          <p:cNvSpPr txBox="1"/>
          <p:nvPr>
            <p:ph idx="18" type="subTitle"/>
          </p:nvPr>
        </p:nvSpPr>
        <p:spPr>
          <a:xfrm flipH="1">
            <a:off x="5025125" y="2468275"/>
            <a:ext cx="2489400" cy="374700"/>
          </a:xfrm>
          <a:prstGeom prst="rect">
            <a:avLst/>
          </a:prstGeom>
          <a:noFill/>
          <a:ln>
            <a:noFill/>
          </a:ln>
        </p:spPr>
        <p:txBody>
          <a:bodyPr anchorCtr="0" anchor="b" bIns="79125" lIns="79125" spcFirstLastPara="1" rIns="79125" wrap="square" tIns="79125">
            <a:noAutofit/>
          </a:bodyPr>
          <a:lstStyle>
            <a:lvl1pPr lvl="0" algn="r">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42" name="Google Shape;42;p13"/>
          <p:cNvSpPr txBox="1"/>
          <p:nvPr>
            <p:ph idx="19" type="title"/>
          </p:nvPr>
        </p:nvSpPr>
        <p:spPr>
          <a:xfrm flipH="1">
            <a:off x="7618030" y="3631700"/>
            <a:ext cx="570300" cy="892200"/>
          </a:xfrm>
          <a:prstGeom prst="rect">
            <a:avLst/>
          </a:prstGeom>
          <a:solidFill>
            <a:schemeClr val="lt1"/>
          </a:solidFill>
          <a:ln>
            <a:noFill/>
          </a:ln>
          <a:effectLst>
            <a:outerShdw blurRad="57150" rotWithShape="0" algn="bl" dir="1020000" dist="19050">
              <a:schemeClr val="lt1">
                <a:alpha val="48627"/>
              </a:schemeClr>
            </a:outerShdw>
          </a:effectLst>
        </p:spPr>
        <p:txBody>
          <a:bodyPr anchorCtr="0" anchor="ctr" bIns="79125" lIns="79125" spcFirstLastPara="1" rIns="79125" wrap="square" tIns="791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800"/>
            </a:lvl2pPr>
            <a:lvl3pPr lvl="2" algn="ctr">
              <a:lnSpc>
                <a:spcPct val="100000"/>
              </a:lnSpc>
              <a:spcBef>
                <a:spcPts val="0"/>
              </a:spcBef>
              <a:spcAft>
                <a:spcPts val="0"/>
              </a:spcAft>
              <a:buSzPts val="2600"/>
              <a:buNone/>
              <a:defRPr sz="2800"/>
            </a:lvl3pPr>
            <a:lvl4pPr lvl="3" algn="ctr">
              <a:lnSpc>
                <a:spcPct val="100000"/>
              </a:lnSpc>
              <a:spcBef>
                <a:spcPts val="0"/>
              </a:spcBef>
              <a:spcAft>
                <a:spcPts val="0"/>
              </a:spcAft>
              <a:buSzPts val="2600"/>
              <a:buNone/>
              <a:defRPr sz="2800"/>
            </a:lvl4pPr>
            <a:lvl5pPr lvl="4" algn="ctr">
              <a:lnSpc>
                <a:spcPct val="100000"/>
              </a:lnSpc>
              <a:spcBef>
                <a:spcPts val="0"/>
              </a:spcBef>
              <a:spcAft>
                <a:spcPts val="0"/>
              </a:spcAft>
              <a:buSzPts val="2600"/>
              <a:buNone/>
              <a:defRPr sz="2800"/>
            </a:lvl5pPr>
            <a:lvl6pPr lvl="5" algn="ctr">
              <a:lnSpc>
                <a:spcPct val="100000"/>
              </a:lnSpc>
              <a:spcBef>
                <a:spcPts val="0"/>
              </a:spcBef>
              <a:spcAft>
                <a:spcPts val="0"/>
              </a:spcAft>
              <a:buSzPts val="2600"/>
              <a:buNone/>
              <a:defRPr sz="2800"/>
            </a:lvl6pPr>
            <a:lvl7pPr lvl="6" algn="ctr">
              <a:lnSpc>
                <a:spcPct val="100000"/>
              </a:lnSpc>
              <a:spcBef>
                <a:spcPts val="0"/>
              </a:spcBef>
              <a:spcAft>
                <a:spcPts val="0"/>
              </a:spcAft>
              <a:buSzPts val="2600"/>
              <a:buNone/>
              <a:defRPr sz="2800"/>
            </a:lvl7pPr>
            <a:lvl8pPr lvl="7" algn="ctr">
              <a:lnSpc>
                <a:spcPct val="100000"/>
              </a:lnSpc>
              <a:spcBef>
                <a:spcPts val="0"/>
              </a:spcBef>
              <a:spcAft>
                <a:spcPts val="0"/>
              </a:spcAft>
              <a:buSzPts val="2600"/>
              <a:buNone/>
              <a:defRPr sz="2800"/>
            </a:lvl8pPr>
            <a:lvl9pPr lvl="8" algn="ctr">
              <a:lnSpc>
                <a:spcPct val="100000"/>
              </a:lnSpc>
              <a:spcBef>
                <a:spcPts val="0"/>
              </a:spcBef>
              <a:spcAft>
                <a:spcPts val="0"/>
              </a:spcAft>
              <a:buSzPts val="2600"/>
              <a:buNone/>
              <a:defRPr sz="2800"/>
            </a:lvl9pPr>
          </a:lstStyle>
          <a:p/>
        </p:txBody>
      </p:sp>
      <p:sp>
        <p:nvSpPr>
          <p:cNvPr id="43" name="Google Shape;43;p13"/>
          <p:cNvSpPr txBox="1"/>
          <p:nvPr>
            <p:ph idx="20" type="subTitle"/>
          </p:nvPr>
        </p:nvSpPr>
        <p:spPr>
          <a:xfrm flipH="1">
            <a:off x="5025125" y="4006400"/>
            <a:ext cx="2489400" cy="517500"/>
          </a:xfrm>
          <a:prstGeom prst="rect">
            <a:avLst/>
          </a:prstGeom>
          <a:noFill/>
          <a:ln>
            <a:noFill/>
          </a:ln>
        </p:spPr>
        <p:txBody>
          <a:bodyPr anchorCtr="0" anchor="t" bIns="79125" lIns="79125" spcFirstLastPara="1" rIns="79125" wrap="square" tIns="79125">
            <a:noAutofit/>
          </a:bodyPr>
          <a:lstStyle>
            <a:lvl1pPr lvl="0" algn="r">
              <a:lnSpc>
                <a:spcPct val="100000"/>
              </a:lnSpc>
              <a:spcBef>
                <a:spcPts val="0"/>
              </a:spcBef>
              <a:spcAft>
                <a:spcPts val="0"/>
              </a:spcAft>
              <a:buSzPts val="1200"/>
              <a:buNone/>
              <a:defRPr sz="1300"/>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sp>
        <p:nvSpPr>
          <p:cNvPr id="44" name="Google Shape;44;p13"/>
          <p:cNvSpPr txBox="1"/>
          <p:nvPr>
            <p:ph idx="21" type="subTitle"/>
          </p:nvPr>
        </p:nvSpPr>
        <p:spPr>
          <a:xfrm flipH="1">
            <a:off x="5025125" y="3707900"/>
            <a:ext cx="2489400" cy="374700"/>
          </a:xfrm>
          <a:prstGeom prst="rect">
            <a:avLst/>
          </a:prstGeom>
          <a:noFill/>
          <a:ln>
            <a:noFill/>
          </a:ln>
        </p:spPr>
        <p:txBody>
          <a:bodyPr anchorCtr="0" anchor="b" bIns="79125" lIns="79125" spcFirstLastPara="1" rIns="79125" wrap="square" tIns="79125">
            <a:noAutofit/>
          </a:bodyPr>
          <a:lstStyle>
            <a:lvl1pPr lvl="0" algn="r">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297" name="Shape 297"/>
        <p:cNvGrpSpPr/>
        <p:nvPr/>
      </p:nvGrpSpPr>
      <p:grpSpPr>
        <a:xfrm>
          <a:off x="0" y="0"/>
          <a:ext cx="0" cy="0"/>
          <a:chOff x="0" y="0"/>
          <a:chExt cx="0" cy="0"/>
        </a:xfrm>
      </p:grpSpPr>
      <p:pic>
        <p:nvPicPr>
          <p:cNvPr id="298" name="Google Shape;298;p64"/>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299" name="Google Shape;299;p64"/>
          <p:cNvSpPr txBox="1"/>
          <p:nvPr>
            <p:ph idx="1" type="subTitle"/>
          </p:nvPr>
        </p:nvSpPr>
        <p:spPr>
          <a:xfrm>
            <a:off x="720001" y="2271145"/>
            <a:ext cx="2819700" cy="12126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00" name="Google Shape;300;p64"/>
          <p:cNvSpPr txBox="1"/>
          <p:nvPr>
            <p:ph type="title"/>
          </p:nvPr>
        </p:nvSpPr>
        <p:spPr>
          <a:xfrm>
            <a:off x="720001" y="1709725"/>
            <a:ext cx="2819700" cy="6114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301" name="Shape 301"/>
        <p:cNvGrpSpPr/>
        <p:nvPr/>
      </p:nvGrpSpPr>
      <p:grpSpPr>
        <a:xfrm>
          <a:off x="0" y="0"/>
          <a:ext cx="0" cy="0"/>
          <a:chOff x="0" y="0"/>
          <a:chExt cx="0" cy="0"/>
        </a:xfrm>
      </p:grpSpPr>
      <p:pic>
        <p:nvPicPr>
          <p:cNvPr id="302" name="Google Shape;302;p65"/>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303" name="Google Shape;303;p65"/>
          <p:cNvSpPr txBox="1"/>
          <p:nvPr>
            <p:ph idx="1" type="subTitle"/>
          </p:nvPr>
        </p:nvSpPr>
        <p:spPr>
          <a:xfrm>
            <a:off x="720001" y="1555975"/>
            <a:ext cx="2867100" cy="5727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304" name="Google Shape;304;p65"/>
          <p:cNvSpPr txBox="1"/>
          <p:nvPr>
            <p:ph idx="2" type="subTitle"/>
          </p:nvPr>
        </p:nvSpPr>
        <p:spPr>
          <a:xfrm>
            <a:off x="720001" y="2128675"/>
            <a:ext cx="2867100" cy="7134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05" name="Google Shape;305;p65"/>
          <p:cNvSpPr txBox="1"/>
          <p:nvPr>
            <p:ph idx="3" type="subTitle"/>
          </p:nvPr>
        </p:nvSpPr>
        <p:spPr>
          <a:xfrm>
            <a:off x="5556903" y="2128675"/>
            <a:ext cx="2867100" cy="7134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06" name="Google Shape;306;p65"/>
          <p:cNvSpPr txBox="1"/>
          <p:nvPr>
            <p:ph idx="4" type="subTitle"/>
          </p:nvPr>
        </p:nvSpPr>
        <p:spPr>
          <a:xfrm>
            <a:off x="720001" y="3803375"/>
            <a:ext cx="2867100" cy="7134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07" name="Google Shape;307;p65"/>
          <p:cNvSpPr txBox="1"/>
          <p:nvPr>
            <p:ph idx="5" type="subTitle"/>
          </p:nvPr>
        </p:nvSpPr>
        <p:spPr>
          <a:xfrm>
            <a:off x="5556903" y="3803375"/>
            <a:ext cx="2867100" cy="7134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08" name="Google Shape;308;p65"/>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309" name="Google Shape;309;p65"/>
          <p:cNvSpPr txBox="1"/>
          <p:nvPr>
            <p:ph idx="6" type="subTitle"/>
          </p:nvPr>
        </p:nvSpPr>
        <p:spPr>
          <a:xfrm>
            <a:off x="720001" y="3230675"/>
            <a:ext cx="2867100" cy="5727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310" name="Google Shape;310;p65"/>
          <p:cNvSpPr txBox="1"/>
          <p:nvPr>
            <p:ph idx="7" type="subTitle"/>
          </p:nvPr>
        </p:nvSpPr>
        <p:spPr>
          <a:xfrm>
            <a:off x="5556901" y="1555975"/>
            <a:ext cx="2867100" cy="5727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311" name="Google Shape;311;p65"/>
          <p:cNvSpPr txBox="1"/>
          <p:nvPr>
            <p:ph idx="8" type="subTitle"/>
          </p:nvPr>
        </p:nvSpPr>
        <p:spPr>
          <a:xfrm>
            <a:off x="5556901" y="3230675"/>
            <a:ext cx="2867100" cy="5727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2" name="Shape 312"/>
        <p:cNvGrpSpPr/>
        <p:nvPr/>
      </p:nvGrpSpPr>
      <p:grpSpPr>
        <a:xfrm>
          <a:off x="0" y="0"/>
          <a:ext cx="0" cy="0"/>
          <a:chOff x="0" y="0"/>
          <a:chExt cx="0" cy="0"/>
        </a:xfrm>
      </p:grpSpPr>
      <p:pic>
        <p:nvPicPr>
          <p:cNvPr id="313" name="Google Shape;313;p66"/>
          <p:cNvPicPr preferRelativeResize="0"/>
          <p:nvPr/>
        </p:nvPicPr>
        <p:blipFill rotWithShape="1">
          <a:blip r:embed="rId2">
            <a:alphaModFix/>
          </a:blip>
          <a:srcRect b="0" l="0" r="0" t="0"/>
          <a:stretch/>
        </p:blipFill>
        <p:spPr>
          <a:xfrm flipH="1">
            <a:off x="0" y="0"/>
            <a:ext cx="9144000" cy="5143500"/>
          </a:xfrm>
          <a:prstGeom prst="rect">
            <a:avLst/>
          </a:prstGeom>
          <a:noFill/>
          <a:ln>
            <a:noFill/>
          </a:ln>
        </p:spPr>
      </p:pic>
      <p:sp>
        <p:nvSpPr>
          <p:cNvPr id="314" name="Google Shape;314;p66"/>
          <p:cNvSpPr txBox="1"/>
          <p:nvPr>
            <p:ph idx="1" type="subTitle"/>
          </p:nvPr>
        </p:nvSpPr>
        <p:spPr>
          <a:xfrm>
            <a:off x="1259304" y="1396925"/>
            <a:ext cx="2198700" cy="514500"/>
          </a:xfrm>
          <a:prstGeom prst="rect">
            <a:avLst/>
          </a:prstGeom>
          <a:noFill/>
          <a:ln>
            <a:noFill/>
          </a:ln>
        </p:spPr>
        <p:txBody>
          <a:bodyPr anchorCtr="0" anchor="b" bIns="79125" lIns="79125" spcFirstLastPara="1" rIns="79125" wrap="square" tIns="79125">
            <a:noAutofit/>
          </a:bodyPr>
          <a:lstStyle>
            <a:lvl1pPr lvl="0" algn="r">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315" name="Google Shape;315;p66"/>
          <p:cNvSpPr txBox="1"/>
          <p:nvPr>
            <p:ph idx="2" type="subTitle"/>
          </p:nvPr>
        </p:nvSpPr>
        <p:spPr>
          <a:xfrm>
            <a:off x="5686001" y="2891950"/>
            <a:ext cx="2198700" cy="5145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316" name="Google Shape;316;p66"/>
          <p:cNvSpPr txBox="1"/>
          <p:nvPr>
            <p:ph idx="3" type="subTitle"/>
          </p:nvPr>
        </p:nvSpPr>
        <p:spPr>
          <a:xfrm>
            <a:off x="1259304" y="1911575"/>
            <a:ext cx="2198700" cy="713400"/>
          </a:xfrm>
          <a:prstGeom prst="rect">
            <a:avLst/>
          </a:prstGeom>
          <a:noFill/>
          <a:ln>
            <a:noFill/>
          </a:ln>
        </p:spPr>
        <p:txBody>
          <a:bodyPr anchorCtr="0" anchor="t" bIns="79125" lIns="79125" spcFirstLastPara="1" rIns="79125" wrap="square" tIns="79125">
            <a:noAutofit/>
          </a:bodyPr>
          <a:lstStyle>
            <a:lvl1pPr lvl="0" algn="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17" name="Google Shape;317;p66"/>
          <p:cNvSpPr txBox="1"/>
          <p:nvPr>
            <p:ph idx="4" type="subTitle"/>
          </p:nvPr>
        </p:nvSpPr>
        <p:spPr>
          <a:xfrm>
            <a:off x="5686001" y="3406600"/>
            <a:ext cx="2198700" cy="7134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18" name="Google Shape;318;p66"/>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319" name="Shape 319"/>
        <p:cNvGrpSpPr/>
        <p:nvPr/>
      </p:nvGrpSpPr>
      <p:grpSpPr>
        <a:xfrm>
          <a:off x="0" y="0"/>
          <a:ext cx="0" cy="0"/>
          <a:chOff x="0" y="0"/>
          <a:chExt cx="0" cy="0"/>
        </a:xfrm>
      </p:grpSpPr>
      <p:pic>
        <p:nvPicPr>
          <p:cNvPr id="320" name="Google Shape;320;p67"/>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321" name="Google Shape;321;p67"/>
          <p:cNvSpPr txBox="1"/>
          <p:nvPr>
            <p:ph type="ctrTitle"/>
          </p:nvPr>
        </p:nvSpPr>
        <p:spPr>
          <a:xfrm>
            <a:off x="715100" y="619850"/>
            <a:ext cx="3335400" cy="12012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4500"/>
              <a:buNone/>
              <a:defRPr sz="7500"/>
            </a:lvl1pPr>
            <a:lvl2pPr lvl="1" algn="ctr">
              <a:lnSpc>
                <a:spcPct val="100000"/>
              </a:lnSpc>
              <a:spcBef>
                <a:spcPts val="0"/>
              </a:spcBef>
              <a:spcAft>
                <a:spcPts val="0"/>
              </a:spcAft>
              <a:buSzPts val="4500"/>
              <a:buNone/>
              <a:defRPr sz="4900"/>
            </a:lvl2pPr>
            <a:lvl3pPr lvl="2" algn="ctr">
              <a:lnSpc>
                <a:spcPct val="100000"/>
              </a:lnSpc>
              <a:spcBef>
                <a:spcPts val="0"/>
              </a:spcBef>
              <a:spcAft>
                <a:spcPts val="0"/>
              </a:spcAft>
              <a:buSzPts val="4500"/>
              <a:buNone/>
              <a:defRPr sz="4900"/>
            </a:lvl3pPr>
            <a:lvl4pPr lvl="3" algn="ctr">
              <a:lnSpc>
                <a:spcPct val="100000"/>
              </a:lnSpc>
              <a:spcBef>
                <a:spcPts val="0"/>
              </a:spcBef>
              <a:spcAft>
                <a:spcPts val="0"/>
              </a:spcAft>
              <a:buSzPts val="4500"/>
              <a:buNone/>
              <a:defRPr sz="4900"/>
            </a:lvl4pPr>
            <a:lvl5pPr lvl="4" algn="ctr">
              <a:lnSpc>
                <a:spcPct val="100000"/>
              </a:lnSpc>
              <a:spcBef>
                <a:spcPts val="0"/>
              </a:spcBef>
              <a:spcAft>
                <a:spcPts val="0"/>
              </a:spcAft>
              <a:buSzPts val="4500"/>
              <a:buNone/>
              <a:defRPr sz="4900"/>
            </a:lvl5pPr>
            <a:lvl6pPr lvl="5" algn="ctr">
              <a:lnSpc>
                <a:spcPct val="100000"/>
              </a:lnSpc>
              <a:spcBef>
                <a:spcPts val="0"/>
              </a:spcBef>
              <a:spcAft>
                <a:spcPts val="0"/>
              </a:spcAft>
              <a:buSzPts val="4500"/>
              <a:buNone/>
              <a:defRPr sz="4900"/>
            </a:lvl6pPr>
            <a:lvl7pPr lvl="6" algn="ctr">
              <a:lnSpc>
                <a:spcPct val="100000"/>
              </a:lnSpc>
              <a:spcBef>
                <a:spcPts val="0"/>
              </a:spcBef>
              <a:spcAft>
                <a:spcPts val="0"/>
              </a:spcAft>
              <a:buSzPts val="4500"/>
              <a:buNone/>
              <a:defRPr sz="4900"/>
            </a:lvl7pPr>
            <a:lvl8pPr lvl="7" algn="ctr">
              <a:lnSpc>
                <a:spcPct val="100000"/>
              </a:lnSpc>
              <a:spcBef>
                <a:spcPts val="0"/>
              </a:spcBef>
              <a:spcAft>
                <a:spcPts val="0"/>
              </a:spcAft>
              <a:buSzPts val="4500"/>
              <a:buNone/>
              <a:defRPr sz="4900"/>
            </a:lvl8pPr>
            <a:lvl9pPr lvl="8" algn="ctr">
              <a:lnSpc>
                <a:spcPct val="100000"/>
              </a:lnSpc>
              <a:spcBef>
                <a:spcPts val="0"/>
              </a:spcBef>
              <a:spcAft>
                <a:spcPts val="0"/>
              </a:spcAft>
              <a:buSzPts val="4500"/>
              <a:buNone/>
              <a:defRPr sz="4900"/>
            </a:lvl9pPr>
          </a:lstStyle>
          <a:p/>
        </p:txBody>
      </p:sp>
      <p:sp>
        <p:nvSpPr>
          <p:cNvPr id="322" name="Google Shape;322;p67"/>
          <p:cNvSpPr txBox="1"/>
          <p:nvPr>
            <p:ph idx="1" type="subTitle"/>
          </p:nvPr>
        </p:nvSpPr>
        <p:spPr>
          <a:xfrm>
            <a:off x="715100" y="1849225"/>
            <a:ext cx="2784000" cy="17148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600"/>
              <a:buNone/>
              <a:defRPr sz="1700"/>
            </a:lvl2pPr>
            <a:lvl3pPr lvl="2" algn="ctr">
              <a:lnSpc>
                <a:spcPct val="100000"/>
              </a:lnSpc>
              <a:spcBef>
                <a:spcPts val="0"/>
              </a:spcBef>
              <a:spcAft>
                <a:spcPts val="0"/>
              </a:spcAft>
              <a:buSzPts val="1600"/>
              <a:buNone/>
              <a:defRPr sz="1700"/>
            </a:lvl3pPr>
            <a:lvl4pPr lvl="3" algn="ctr">
              <a:lnSpc>
                <a:spcPct val="100000"/>
              </a:lnSpc>
              <a:spcBef>
                <a:spcPts val="0"/>
              </a:spcBef>
              <a:spcAft>
                <a:spcPts val="0"/>
              </a:spcAft>
              <a:buSzPts val="1600"/>
              <a:buNone/>
              <a:defRPr sz="1700"/>
            </a:lvl4pPr>
            <a:lvl5pPr lvl="4" algn="ctr">
              <a:lnSpc>
                <a:spcPct val="100000"/>
              </a:lnSpc>
              <a:spcBef>
                <a:spcPts val="0"/>
              </a:spcBef>
              <a:spcAft>
                <a:spcPts val="0"/>
              </a:spcAft>
              <a:buSzPts val="1600"/>
              <a:buNone/>
              <a:defRPr sz="1700"/>
            </a:lvl5pPr>
            <a:lvl6pPr lvl="5" algn="ctr">
              <a:lnSpc>
                <a:spcPct val="100000"/>
              </a:lnSpc>
              <a:spcBef>
                <a:spcPts val="0"/>
              </a:spcBef>
              <a:spcAft>
                <a:spcPts val="0"/>
              </a:spcAft>
              <a:buSzPts val="1600"/>
              <a:buNone/>
              <a:defRPr sz="1700"/>
            </a:lvl6pPr>
            <a:lvl7pPr lvl="6" algn="ctr">
              <a:lnSpc>
                <a:spcPct val="100000"/>
              </a:lnSpc>
              <a:spcBef>
                <a:spcPts val="0"/>
              </a:spcBef>
              <a:spcAft>
                <a:spcPts val="0"/>
              </a:spcAft>
              <a:buSzPts val="1600"/>
              <a:buNone/>
              <a:defRPr sz="1700"/>
            </a:lvl7pPr>
            <a:lvl8pPr lvl="7" algn="ctr">
              <a:lnSpc>
                <a:spcPct val="100000"/>
              </a:lnSpc>
              <a:spcBef>
                <a:spcPts val="0"/>
              </a:spcBef>
              <a:spcAft>
                <a:spcPts val="0"/>
              </a:spcAft>
              <a:buSzPts val="1600"/>
              <a:buNone/>
              <a:defRPr sz="1700"/>
            </a:lvl8pPr>
            <a:lvl9pPr lvl="8" algn="ctr">
              <a:lnSpc>
                <a:spcPct val="100000"/>
              </a:lnSpc>
              <a:spcBef>
                <a:spcPts val="0"/>
              </a:spcBef>
              <a:spcAft>
                <a:spcPts val="0"/>
              </a:spcAft>
              <a:buSzPts val="1600"/>
              <a:buNone/>
              <a:defRPr sz="1700"/>
            </a:lvl9pPr>
          </a:lstStyle>
          <a:p/>
        </p:txBody>
      </p:sp>
      <p:sp>
        <p:nvSpPr>
          <p:cNvPr id="323" name="Google Shape;323;p67"/>
          <p:cNvSpPr txBox="1"/>
          <p:nvPr/>
        </p:nvSpPr>
        <p:spPr>
          <a:xfrm>
            <a:off x="715100" y="3723158"/>
            <a:ext cx="3772800" cy="615600"/>
          </a:xfrm>
          <a:prstGeom prst="rect">
            <a:avLst/>
          </a:prstGeom>
          <a:noFill/>
          <a:ln>
            <a:noFill/>
          </a:ln>
        </p:spPr>
        <p:txBody>
          <a:bodyPr anchorCtr="0" anchor="b" bIns="85700" lIns="85700" spcFirstLastPara="1" rIns="85700" wrap="square" tIns="85700">
            <a:noAutofit/>
          </a:bodyPr>
          <a:lstStyle/>
          <a:p>
            <a:pPr indent="0" lvl="0" marL="0" marR="0" rtl="0" algn="l">
              <a:lnSpc>
                <a:spcPct val="100000"/>
              </a:lnSpc>
              <a:spcBef>
                <a:spcPts val="300"/>
              </a:spcBef>
              <a:spcAft>
                <a:spcPts val="0"/>
              </a:spcAft>
              <a:buClr>
                <a:srgbClr val="000000"/>
              </a:buClr>
              <a:buSzPts val="900"/>
              <a:buFont typeface="Arial"/>
              <a:buNone/>
            </a:pPr>
            <a:r>
              <a:rPr b="0" i="0" lang="en" sz="900" u="none" cap="none" strike="noStrike">
                <a:solidFill>
                  <a:schemeClr val="dk1"/>
                </a:solidFill>
                <a:latin typeface="Nanum Gothic Coding"/>
                <a:ea typeface="Nanum Gothic Coding"/>
                <a:cs typeface="Nanum Gothic Coding"/>
                <a:sym typeface="Nanum Gothic Coding"/>
              </a:rPr>
              <a:t>CREDITS: This presentation template was created by </a:t>
            </a:r>
            <a:r>
              <a:rPr b="1" i="0" lang="en" sz="900" u="none" cap="none" strike="noStrike">
                <a:solidFill>
                  <a:schemeClr val="hlink"/>
                </a:solidFill>
                <a:uFill>
                  <a:noFill/>
                </a:uFill>
                <a:latin typeface="Nanum Gothic Coding"/>
                <a:ea typeface="Nanum Gothic Coding"/>
                <a:cs typeface="Nanum Gothic Coding"/>
                <a:sym typeface="Nanum Gothic Coding"/>
                <a:hlinkClick r:id="rId3"/>
              </a:rPr>
              <a:t>Slidesgo</a:t>
            </a:r>
            <a:r>
              <a:rPr b="0" i="0" lang="en" sz="900" u="none" cap="none" strike="noStrike">
                <a:solidFill>
                  <a:schemeClr val="dk1"/>
                </a:solidFill>
                <a:latin typeface="Nanum Gothic Coding"/>
                <a:ea typeface="Nanum Gothic Coding"/>
                <a:cs typeface="Nanum Gothic Coding"/>
                <a:sym typeface="Nanum Gothic Coding"/>
              </a:rPr>
              <a:t>, including icons by </a:t>
            </a:r>
            <a:r>
              <a:rPr b="1" i="0" lang="en" sz="900" u="none" cap="none" strike="noStrike">
                <a:solidFill>
                  <a:schemeClr val="hlink"/>
                </a:solidFill>
                <a:uFill>
                  <a:noFill/>
                </a:uFill>
                <a:latin typeface="Nanum Gothic Coding"/>
                <a:ea typeface="Nanum Gothic Coding"/>
                <a:cs typeface="Nanum Gothic Coding"/>
                <a:sym typeface="Nanum Gothic Coding"/>
                <a:hlinkClick r:id="rId4"/>
              </a:rPr>
              <a:t>Flaticon</a:t>
            </a:r>
            <a:r>
              <a:rPr b="1" i="0" lang="en" sz="900" u="none" cap="none" strike="noStrike">
                <a:solidFill>
                  <a:schemeClr val="dk1"/>
                </a:solidFill>
                <a:latin typeface="Nanum Gothic Coding"/>
                <a:ea typeface="Nanum Gothic Coding"/>
                <a:cs typeface="Nanum Gothic Coding"/>
                <a:sym typeface="Nanum Gothic Coding"/>
              </a:rPr>
              <a:t> </a:t>
            </a:r>
            <a:r>
              <a:rPr b="0" i="0" lang="en" sz="900" u="none" cap="none" strike="noStrike">
                <a:solidFill>
                  <a:schemeClr val="dk1"/>
                </a:solidFill>
                <a:latin typeface="Nanum Gothic Coding"/>
                <a:ea typeface="Nanum Gothic Coding"/>
                <a:cs typeface="Nanum Gothic Coding"/>
                <a:sym typeface="Nanum Gothic Coding"/>
              </a:rPr>
              <a:t>and infographics &amp; images by </a:t>
            </a:r>
            <a:r>
              <a:rPr b="1" i="0" lang="en" sz="900" u="none" cap="none" strike="noStrike">
                <a:solidFill>
                  <a:schemeClr val="hlink"/>
                </a:solidFill>
                <a:uFill>
                  <a:noFill/>
                </a:uFill>
                <a:latin typeface="Nanum Gothic Coding"/>
                <a:ea typeface="Nanum Gothic Coding"/>
                <a:cs typeface="Nanum Gothic Coding"/>
                <a:sym typeface="Nanum Gothic Coding"/>
                <a:hlinkClick r:id="rId5"/>
              </a:rPr>
              <a:t>Freepik</a:t>
            </a:r>
            <a:endParaRPr b="1" i="0" sz="900" u="none" cap="none" strike="noStrike">
              <a:solidFill>
                <a:schemeClr val="dk1"/>
              </a:solidFill>
              <a:latin typeface="Nanum Gothic Coding"/>
              <a:ea typeface="Nanum Gothic Coding"/>
              <a:cs typeface="Nanum Gothic Coding"/>
              <a:sym typeface="Nanum Gothic Coding"/>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_1_1_1">
    <p:spTree>
      <p:nvGrpSpPr>
        <p:cNvPr id="324" name="Shape 324"/>
        <p:cNvGrpSpPr/>
        <p:nvPr/>
      </p:nvGrpSpPr>
      <p:grpSpPr>
        <a:xfrm>
          <a:off x="0" y="0"/>
          <a:ext cx="0" cy="0"/>
          <a:chOff x="0" y="0"/>
          <a:chExt cx="0" cy="0"/>
        </a:xfrm>
      </p:grpSpPr>
      <p:pic>
        <p:nvPicPr>
          <p:cNvPr id="325" name="Google Shape;325;p68"/>
          <p:cNvPicPr preferRelativeResize="0"/>
          <p:nvPr/>
        </p:nvPicPr>
        <p:blipFill rotWithShape="1">
          <a:blip r:embed="rId2">
            <a:alphaModFix/>
          </a:blip>
          <a:srcRect b="0" l="0" r="0" t="0"/>
          <a:stretch/>
        </p:blipFill>
        <p:spPr>
          <a:xfrm flipH="1">
            <a:off x="0" y="0"/>
            <a:ext cx="9144000" cy="5143500"/>
          </a:xfrm>
          <a:prstGeom prst="rect">
            <a:avLst/>
          </a:prstGeom>
          <a:noFill/>
          <a:ln>
            <a:noFill/>
          </a:ln>
        </p:spPr>
      </p:pic>
      <p:sp>
        <p:nvSpPr>
          <p:cNvPr id="326" name="Google Shape;326;p68"/>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27" name="Google Shape;327;p68"/>
          <p:cNvSpPr txBox="1"/>
          <p:nvPr>
            <p:ph idx="1" type="body"/>
          </p:nvPr>
        </p:nvSpPr>
        <p:spPr>
          <a:xfrm>
            <a:off x="720000" y="965475"/>
            <a:ext cx="7704000" cy="3642900"/>
          </a:xfrm>
          <a:prstGeom prst="rect">
            <a:avLst/>
          </a:prstGeom>
          <a:noFill/>
          <a:ln>
            <a:noFill/>
          </a:ln>
        </p:spPr>
        <p:txBody>
          <a:bodyPr anchorCtr="0" anchor="t" bIns="79125" lIns="79125" spcFirstLastPara="1" rIns="79125" wrap="square" tIns="79125">
            <a:noAutofit/>
          </a:bodyPr>
          <a:lstStyle>
            <a:lvl1pPr indent="-304800" lvl="0" marL="457200" algn="l">
              <a:lnSpc>
                <a:spcPct val="100000"/>
              </a:lnSpc>
              <a:spcBef>
                <a:spcPts val="0"/>
              </a:spcBef>
              <a:spcAft>
                <a:spcPts val="0"/>
              </a:spcAft>
              <a:buSzPts val="1200"/>
              <a:buChar char="●"/>
              <a:defRPr sz="1300"/>
            </a:lvl1pPr>
            <a:lvl2pPr indent="-292100" lvl="1" marL="914400" algn="l">
              <a:lnSpc>
                <a:spcPct val="100000"/>
              </a:lnSpc>
              <a:spcBef>
                <a:spcPts val="0"/>
              </a:spcBef>
              <a:spcAft>
                <a:spcPts val="0"/>
              </a:spcAft>
              <a:buSzPts val="1000"/>
              <a:buFont typeface="Nunito Light"/>
              <a:buChar char="◂"/>
              <a:defRPr/>
            </a:lvl2pPr>
            <a:lvl3pPr indent="-292100" lvl="2" marL="1371600" algn="l">
              <a:lnSpc>
                <a:spcPct val="100000"/>
              </a:lnSpc>
              <a:spcBef>
                <a:spcPts val="0"/>
              </a:spcBef>
              <a:spcAft>
                <a:spcPts val="0"/>
              </a:spcAft>
              <a:buSzPts val="1000"/>
              <a:buFont typeface="Nunito Light"/>
              <a:buChar char="◂"/>
              <a:defRPr/>
            </a:lvl3pPr>
            <a:lvl4pPr indent="-292100" lvl="3" marL="1828800" algn="l">
              <a:lnSpc>
                <a:spcPct val="100000"/>
              </a:lnSpc>
              <a:spcBef>
                <a:spcPts val="0"/>
              </a:spcBef>
              <a:spcAft>
                <a:spcPts val="0"/>
              </a:spcAft>
              <a:buSzPts val="1000"/>
              <a:buFont typeface="Nunito Light"/>
              <a:buChar char="◂"/>
              <a:defRPr/>
            </a:lvl4pPr>
            <a:lvl5pPr indent="-292100" lvl="4" marL="2286000" algn="l">
              <a:lnSpc>
                <a:spcPct val="100000"/>
              </a:lnSpc>
              <a:spcBef>
                <a:spcPts val="0"/>
              </a:spcBef>
              <a:spcAft>
                <a:spcPts val="0"/>
              </a:spcAft>
              <a:buSzPts val="1000"/>
              <a:buFont typeface="Nunito Light"/>
              <a:buChar char="○"/>
              <a:defRPr/>
            </a:lvl5pPr>
            <a:lvl6pPr indent="-292100" lvl="5" marL="2743200" algn="l">
              <a:lnSpc>
                <a:spcPct val="100000"/>
              </a:lnSpc>
              <a:spcBef>
                <a:spcPts val="0"/>
              </a:spcBef>
              <a:spcAft>
                <a:spcPts val="0"/>
              </a:spcAft>
              <a:buSzPts val="1000"/>
              <a:buFont typeface="Nunito Light"/>
              <a:buChar char="■"/>
              <a:defRPr/>
            </a:lvl6pPr>
            <a:lvl7pPr indent="-292100" lvl="6" marL="3200400" algn="l">
              <a:lnSpc>
                <a:spcPct val="100000"/>
              </a:lnSpc>
              <a:spcBef>
                <a:spcPts val="0"/>
              </a:spcBef>
              <a:spcAft>
                <a:spcPts val="0"/>
              </a:spcAft>
              <a:buSzPts val="1000"/>
              <a:buFont typeface="Nunito Light"/>
              <a:buChar char="●"/>
              <a:defRPr/>
            </a:lvl7pPr>
            <a:lvl8pPr indent="-292100" lvl="7" marL="3657600" algn="l">
              <a:lnSpc>
                <a:spcPct val="100000"/>
              </a:lnSpc>
              <a:spcBef>
                <a:spcPts val="0"/>
              </a:spcBef>
              <a:spcAft>
                <a:spcPts val="0"/>
              </a:spcAft>
              <a:buSzPts val="1000"/>
              <a:buFont typeface="Nunito Light"/>
              <a:buChar char="○"/>
              <a:defRPr/>
            </a:lvl8pPr>
            <a:lvl9pPr indent="-292100" lvl="8" marL="4114800" algn="l">
              <a:lnSpc>
                <a:spcPct val="100000"/>
              </a:lnSpc>
              <a:spcBef>
                <a:spcPts val="0"/>
              </a:spcBef>
              <a:spcAft>
                <a:spcPts val="0"/>
              </a:spcAft>
              <a:buSzPts val="1000"/>
              <a:buFont typeface="Nunito Light"/>
              <a:buChar char="■"/>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8" name="Shape 328"/>
        <p:cNvGrpSpPr/>
        <p:nvPr/>
      </p:nvGrpSpPr>
      <p:grpSpPr>
        <a:xfrm>
          <a:off x="0" y="0"/>
          <a:ext cx="0" cy="0"/>
          <a:chOff x="0" y="0"/>
          <a:chExt cx="0" cy="0"/>
        </a:xfrm>
      </p:grpSpPr>
      <p:pic>
        <p:nvPicPr>
          <p:cNvPr id="329" name="Google Shape;329;p69"/>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330" name="Google Shape;330;p69"/>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31" name="Google Shape;331;p69"/>
          <p:cNvSpPr txBox="1"/>
          <p:nvPr>
            <p:ph idx="1" type="body"/>
          </p:nvPr>
        </p:nvSpPr>
        <p:spPr>
          <a:xfrm>
            <a:off x="720001" y="965475"/>
            <a:ext cx="7242900" cy="3642900"/>
          </a:xfrm>
          <a:prstGeom prst="rect">
            <a:avLst/>
          </a:prstGeom>
          <a:noFill/>
          <a:ln>
            <a:noFill/>
          </a:ln>
        </p:spPr>
        <p:txBody>
          <a:bodyPr anchorCtr="0" anchor="t" bIns="79125" lIns="79125" spcFirstLastPara="1" rIns="79125" wrap="square" tIns="79125">
            <a:noAutofit/>
          </a:bodyPr>
          <a:lstStyle>
            <a:lvl1pPr indent="-304800" lvl="0" marL="457200" algn="l">
              <a:lnSpc>
                <a:spcPct val="100000"/>
              </a:lnSpc>
              <a:spcBef>
                <a:spcPts val="0"/>
              </a:spcBef>
              <a:spcAft>
                <a:spcPts val="0"/>
              </a:spcAft>
              <a:buSzPts val="1200"/>
              <a:buFont typeface="Nunito Light"/>
              <a:buChar char="●"/>
              <a:defRPr sz="1300"/>
            </a:lvl1pPr>
            <a:lvl2pPr indent="-292100" lvl="1" marL="914400" algn="l">
              <a:lnSpc>
                <a:spcPct val="100000"/>
              </a:lnSpc>
              <a:spcBef>
                <a:spcPts val="0"/>
              </a:spcBef>
              <a:spcAft>
                <a:spcPts val="0"/>
              </a:spcAft>
              <a:buSzPts val="1000"/>
              <a:buFont typeface="Nunito Light"/>
              <a:buChar char="◂"/>
              <a:defRPr/>
            </a:lvl2pPr>
            <a:lvl3pPr indent="-292100" lvl="2" marL="1371600" algn="l">
              <a:lnSpc>
                <a:spcPct val="100000"/>
              </a:lnSpc>
              <a:spcBef>
                <a:spcPts val="0"/>
              </a:spcBef>
              <a:spcAft>
                <a:spcPts val="0"/>
              </a:spcAft>
              <a:buSzPts val="1000"/>
              <a:buFont typeface="Nunito Light"/>
              <a:buChar char="◂"/>
              <a:defRPr/>
            </a:lvl3pPr>
            <a:lvl4pPr indent="-292100" lvl="3" marL="1828800" algn="l">
              <a:lnSpc>
                <a:spcPct val="100000"/>
              </a:lnSpc>
              <a:spcBef>
                <a:spcPts val="0"/>
              </a:spcBef>
              <a:spcAft>
                <a:spcPts val="0"/>
              </a:spcAft>
              <a:buSzPts val="1000"/>
              <a:buFont typeface="Nunito Light"/>
              <a:buChar char="◂"/>
              <a:defRPr/>
            </a:lvl4pPr>
            <a:lvl5pPr indent="-292100" lvl="4" marL="2286000" algn="l">
              <a:lnSpc>
                <a:spcPct val="100000"/>
              </a:lnSpc>
              <a:spcBef>
                <a:spcPts val="0"/>
              </a:spcBef>
              <a:spcAft>
                <a:spcPts val="0"/>
              </a:spcAft>
              <a:buSzPts val="1000"/>
              <a:buFont typeface="Nunito Light"/>
              <a:buChar char="○"/>
              <a:defRPr/>
            </a:lvl5pPr>
            <a:lvl6pPr indent="-292100" lvl="5" marL="2743200" algn="l">
              <a:lnSpc>
                <a:spcPct val="100000"/>
              </a:lnSpc>
              <a:spcBef>
                <a:spcPts val="0"/>
              </a:spcBef>
              <a:spcAft>
                <a:spcPts val="0"/>
              </a:spcAft>
              <a:buSzPts val="1000"/>
              <a:buFont typeface="Nunito Light"/>
              <a:buChar char="■"/>
              <a:defRPr/>
            </a:lvl6pPr>
            <a:lvl7pPr indent="-292100" lvl="6" marL="3200400" algn="l">
              <a:lnSpc>
                <a:spcPct val="100000"/>
              </a:lnSpc>
              <a:spcBef>
                <a:spcPts val="0"/>
              </a:spcBef>
              <a:spcAft>
                <a:spcPts val="0"/>
              </a:spcAft>
              <a:buSzPts val="1000"/>
              <a:buFont typeface="Nunito Light"/>
              <a:buChar char="●"/>
              <a:defRPr/>
            </a:lvl7pPr>
            <a:lvl8pPr indent="-292100" lvl="7" marL="3657600" algn="l">
              <a:lnSpc>
                <a:spcPct val="100000"/>
              </a:lnSpc>
              <a:spcBef>
                <a:spcPts val="0"/>
              </a:spcBef>
              <a:spcAft>
                <a:spcPts val="0"/>
              </a:spcAft>
              <a:buSzPts val="1000"/>
              <a:buFont typeface="Nunito Light"/>
              <a:buChar char="○"/>
              <a:defRPr/>
            </a:lvl8pPr>
            <a:lvl9pPr indent="-292100" lvl="8" marL="4114800" algn="l">
              <a:lnSpc>
                <a:spcPct val="100000"/>
              </a:lnSpc>
              <a:spcBef>
                <a:spcPts val="0"/>
              </a:spcBef>
              <a:spcAft>
                <a:spcPts val="0"/>
              </a:spcAft>
              <a:buSzPts val="1000"/>
              <a:buFont typeface="Nunito Light"/>
              <a:buChar char="■"/>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332" name="Shape 332"/>
        <p:cNvGrpSpPr/>
        <p:nvPr/>
      </p:nvGrpSpPr>
      <p:grpSpPr>
        <a:xfrm>
          <a:off x="0" y="0"/>
          <a:ext cx="0" cy="0"/>
          <a:chOff x="0" y="0"/>
          <a:chExt cx="0" cy="0"/>
        </a:xfrm>
      </p:grpSpPr>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333" name="Shape 333"/>
        <p:cNvGrpSpPr/>
        <p:nvPr/>
      </p:nvGrpSpPr>
      <p:grpSpPr>
        <a:xfrm>
          <a:off x="0" y="0"/>
          <a:ext cx="0" cy="0"/>
          <a:chOff x="0" y="0"/>
          <a:chExt cx="0" cy="0"/>
        </a:xfrm>
      </p:grpSpPr>
      <p:pic>
        <p:nvPicPr>
          <p:cNvPr id="334" name="Google Shape;334;p71"/>
          <p:cNvPicPr preferRelativeResize="0"/>
          <p:nvPr/>
        </p:nvPicPr>
        <p:blipFill rotWithShape="1">
          <a:blip r:embed="rId2">
            <a:alphaModFix/>
          </a:blip>
          <a:srcRect b="0" l="0" r="0" t="0"/>
          <a:stretch/>
        </p:blipFill>
        <p:spPr>
          <a:xfrm flipH="1">
            <a:off x="0" y="0"/>
            <a:ext cx="9144000" cy="5143500"/>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335" name="Shape 335"/>
        <p:cNvGrpSpPr/>
        <p:nvPr/>
      </p:nvGrpSpPr>
      <p:grpSpPr>
        <a:xfrm>
          <a:off x="0" y="0"/>
          <a:ext cx="0" cy="0"/>
          <a:chOff x="0" y="0"/>
          <a:chExt cx="0" cy="0"/>
        </a:xfrm>
      </p:grpSpPr>
      <p:pic>
        <p:nvPicPr>
          <p:cNvPr id="336" name="Google Shape;336;p72"/>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340" name="Shape 340"/>
        <p:cNvGrpSpPr/>
        <p:nvPr/>
      </p:nvGrpSpPr>
      <p:grpSpPr>
        <a:xfrm>
          <a:off x="0" y="0"/>
          <a:ext cx="0" cy="0"/>
          <a:chOff x="0" y="0"/>
          <a:chExt cx="0" cy="0"/>
        </a:xfrm>
      </p:grpSpPr>
      <p:pic>
        <p:nvPicPr>
          <p:cNvPr id="341" name="Google Shape;341;p19"/>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342" name="Google Shape;342;p19"/>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43" name="Google Shape;343;p19"/>
          <p:cNvSpPr txBox="1"/>
          <p:nvPr>
            <p:ph idx="1" type="subTitle"/>
          </p:nvPr>
        </p:nvSpPr>
        <p:spPr>
          <a:xfrm>
            <a:off x="2032351" y="1105100"/>
            <a:ext cx="1834200" cy="4722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344" name="Google Shape;344;p19"/>
          <p:cNvSpPr txBox="1"/>
          <p:nvPr>
            <p:ph idx="2" type="subTitle"/>
          </p:nvPr>
        </p:nvSpPr>
        <p:spPr>
          <a:xfrm>
            <a:off x="2032351" y="1577296"/>
            <a:ext cx="1834200" cy="11859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45" name="Google Shape;345;p19"/>
          <p:cNvSpPr txBox="1"/>
          <p:nvPr>
            <p:ph idx="3" type="subTitle"/>
          </p:nvPr>
        </p:nvSpPr>
        <p:spPr>
          <a:xfrm>
            <a:off x="4286400" y="3422596"/>
            <a:ext cx="1834200" cy="11859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46" name="Google Shape;346;p19"/>
          <p:cNvSpPr txBox="1"/>
          <p:nvPr>
            <p:ph idx="4" type="subTitle"/>
          </p:nvPr>
        </p:nvSpPr>
        <p:spPr>
          <a:xfrm>
            <a:off x="6540451" y="2499961"/>
            <a:ext cx="1834200" cy="11859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47" name="Google Shape;347;p19"/>
          <p:cNvSpPr txBox="1"/>
          <p:nvPr>
            <p:ph idx="5" type="subTitle"/>
          </p:nvPr>
        </p:nvSpPr>
        <p:spPr>
          <a:xfrm>
            <a:off x="4286400" y="2950400"/>
            <a:ext cx="1834200" cy="4722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348" name="Google Shape;348;p19"/>
          <p:cNvSpPr txBox="1"/>
          <p:nvPr>
            <p:ph idx="6" type="subTitle"/>
          </p:nvPr>
        </p:nvSpPr>
        <p:spPr>
          <a:xfrm>
            <a:off x="6540451" y="2027750"/>
            <a:ext cx="1834200" cy="4722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5" name="Shape 45"/>
        <p:cNvGrpSpPr/>
        <p:nvPr/>
      </p:nvGrpSpPr>
      <p:grpSpPr>
        <a:xfrm>
          <a:off x="0" y="0"/>
          <a:ext cx="0" cy="0"/>
          <a:chOff x="0" y="0"/>
          <a:chExt cx="0" cy="0"/>
        </a:xfrm>
      </p:grpSpPr>
      <p:pic>
        <p:nvPicPr>
          <p:cNvPr id="46" name="Google Shape;46;p21"/>
          <p:cNvPicPr preferRelativeResize="0"/>
          <p:nvPr/>
        </p:nvPicPr>
        <p:blipFill rotWithShape="1">
          <a:blip r:embed="rId2">
            <a:alphaModFix amt="90000"/>
          </a:blip>
          <a:srcRect b="0" l="0" r="0" t="0"/>
          <a:stretch/>
        </p:blipFill>
        <p:spPr>
          <a:xfrm>
            <a:off x="0" y="0"/>
            <a:ext cx="9144000" cy="5143500"/>
          </a:xfrm>
          <a:prstGeom prst="rect">
            <a:avLst/>
          </a:prstGeom>
          <a:noFill/>
          <a:ln>
            <a:noFill/>
          </a:ln>
        </p:spPr>
      </p:pic>
      <p:sp>
        <p:nvSpPr>
          <p:cNvPr id="47" name="Google Shape;47;p21"/>
          <p:cNvSpPr txBox="1"/>
          <p:nvPr>
            <p:ph type="title"/>
          </p:nvPr>
        </p:nvSpPr>
        <p:spPr>
          <a:xfrm>
            <a:off x="720001" y="445025"/>
            <a:ext cx="2868300" cy="11832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48" name="Google Shape;48;p21"/>
          <p:cNvSpPr txBox="1"/>
          <p:nvPr>
            <p:ph idx="1" type="body"/>
          </p:nvPr>
        </p:nvSpPr>
        <p:spPr>
          <a:xfrm>
            <a:off x="720000" y="1628225"/>
            <a:ext cx="3852000" cy="2940900"/>
          </a:xfrm>
          <a:prstGeom prst="rect">
            <a:avLst/>
          </a:prstGeom>
          <a:noFill/>
          <a:ln>
            <a:noFill/>
          </a:ln>
        </p:spPr>
        <p:txBody>
          <a:bodyPr anchorCtr="0" anchor="t" bIns="79125" lIns="79125" spcFirstLastPara="1" rIns="79125" wrap="square" tIns="79125">
            <a:noAutofit/>
          </a:bodyPr>
          <a:lstStyle>
            <a:lvl1pPr indent="-304800" lvl="0" marL="457200" algn="l">
              <a:lnSpc>
                <a:spcPct val="100000"/>
              </a:lnSpc>
              <a:spcBef>
                <a:spcPts val="0"/>
              </a:spcBef>
              <a:spcAft>
                <a:spcPts val="0"/>
              </a:spcAft>
              <a:buSzPts val="1200"/>
              <a:buChar char="●"/>
              <a:defRPr sz="1300"/>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9" name="Shape 349"/>
        <p:cNvGrpSpPr/>
        <p:nvPr/>
      </p:nvGrpSpPr>
      <p:grpSpPr>
        <a:xfrm>
          <a:off x="0" y="0"/>
          <a:ext cx="0" cy="0"/>
          <a:chOff x="0" y="0"/>
          <a:chExt cx="0" cy="0"/>
        </a:xfrm>
      </p:grpSpPr>
      <p:pic>
        <p:nvPicPr>
          <p:cNvPr id="350" name="Google Shape;350;p73"/>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351" name="Google Shape;351;p73"/>
          <p:cNvSpPr txBox="1"/>
          <p:nvPr>
            <p:ph type="ctrTitle"/>
          </p:nvPr>
        </p:nvSpPr>
        <p:spPr>
          <a:xfrm>
            <a:off x="3369401" y="1134700"/>
            <a:ext cx="5059500" cy="2180400"/>
          </a:xfrm>
          <a:prstGeom prst="rect">
            <a:avLst/>
          </a:prstGeom>
          <a:noFill/>
          <a:ln>
            <a:noFill/>
          </a:ln>
        </p:spPr>
        <p:txBody>
          <a:bodyPr anchorCtr="0" anchor="b" bIns="79125" lIns="79125" spcFirstLastPara="1" rIns="79125" wrap="square" tIns="79125">
            <a:noAutofit/>
          </a:bodyPr>
          <a:lstStyle>
            <a:lvl1pPr lvl="0" algn="r">
              <a:lnSpc>
                <a:spcPct val="90000"/>
              </a:lnSpc>
              <a:spcBef>
                <a:spcPts val="0"/>
              </a:spcBef>
              <a:spcAft>
                <a:spcPts val="0"/>
              </a:spcAft>
              <a:buSzPts val="4500"/>
              <a:buNone/>
              <a:defRPr sz="8000">
                <a:latin typeface="Teko Medium"/>
                <a:ea typeface="Teko Medium"/>
                <a:cs typeface="Teko Medium"/>
                <a:sym typeface="Teko Medium"/>
              </a:defRPr>
            </a:lvl1pPr>
            <a:lvl2pPr lvl="1" algn="ctr">
              <a:lnSpc>
                <a:spcPct val="100000"/>
              </a:lnSpc>
              <a:spcBef>
                <a:spcPts val="0"/>
              </a:spcBef>
              <a:spcAft>
                <a:spcPts val="0"/>
              </a:spcAft>
              <a:buSzPts val="4500"/>
              <a:buNone/>
              <a:defRPr sz="4900"/>
            </a:lvl2pPr>
            <a:lvl3pPr lvl="2" algn="ctr">
              <a:lnSpc>
                <a:spcPct val="100000"/>
              </a:lnSpc>
              <a:spcBef>
                <a:spcPts val="0"/>
              </a:spcBef>
              <a:spcAft>
                <a:spcPts val="0"/>
              </a:spcAft>
              <a:buSzPts val="4500"/>
              <a:buNone/>
              <a:defRPr sz="4900"/>
            </a:lvl3pPr>
            <a:lvl4pPr lvl="3" algn="ctr">
              <a:lnSpc>
                <a:spcPct val="100000"/>
              </a:lnSpc>
              <a:spcBef>
                <a:spcPts val="0"/>
              </a:spcBef>
              <a:spcAft>
                <a:spcPts val="0"/>
              </a:spcAft>
              <a:buSzPts val="4500"/>
              <a:buNone/>
              <a:defRPr sz="4900"/>
            </a:lvl4pPr>
            <a:lvl5pPr lvl="4" algn="ctr">
              <a:lnSpc>
                <a:spcPct val="100000"/>
              </a:lnSpc>
              <a:spcBef>
                <a:spcPts val="0"/>
              </a:spcBef>
              <a:spcAft>
                <a:spcPts val="0"/>
              </a:spcAft>
              <a:buSzPts val="4500"/>
              <a:buNone/>
              <a:defRPr sz="4900"/>
            </a:lvl5pPr>
            <a:lvl6pPr lvl="5" algn="ctr">
              <a:lnSpc>
                <a:spcPct val="100000"/>
              </a:lnSpc>
              <a:spcBef>
                <a:spcPts val="0"/>
              </a:spcBef>
              <a:spcAft>
                <a:spcPts val="0"/>
              </a:spcAft>
              <a:buSzPts val="4500"/>
              <a:buNone/>
              <a:defRPr sz="4900"/>
            </a:lvl6pPr>
            <a:lvl7pPr lvl="6" algn="ctr">
              <a:lnSpc>
                <a:spcPct val="100000"/>
              </a:lnSpc>
              <a:spcBef>
                <a:spcPts val="0"/>
              </a:spcBef>
              <a:spcAft>
                <a:spcPts val="0"/>
              </a:spcAft>
              <a:buSzPts val="4500"/>
              <a:buNone/>
              <a:defRPr sz="4900"/>
            </a:lvl7pPr>
            <a:lvl8pPr lvl="7" algn="ctr">
              <a:lnSpc>
                <a:spcPct val="100000"/>
              </a:lnSpc>
              <a:spcBef>
                <a:spcPts val="0"/>
              </a:spcBef>
              <a:spcAft>
                <a:spcPts val="0"/>
              </a:spcAft>
              <a:buSzPts val="4500"/>
              <a:buNone/>
              <a:defRPr sz="4900"/>
            </a:lvl8pPr>
            <a:lvl9pPr lvl="8" algn="ctr">
              <a:lnSpc>
                <a:spcPct val="100000"/>
              </a:lnSpc>
              <a:spcBef>
                <a:spcPts val="0"/>
              </a:spcBef>
              <a:spcAft>
                <a:spcPts val="0"/>
              </a:spcAft>
              <a:buSzPts val="4500"/>
              <a:buNone/>
              <a:defRPr sz="4900"/>
            </a:lvl9pPr>
          </a:lstStyle>
          <a:p/>
        </p:txBody>
      </p:sp>
      <p:sp>
        <p:nvSpPr>
          <p:cNvPr id="352" name="Google Shape;352;p73"/>
          <p:cNvSpPr txBox="1"/>
          <p:nvPr>
            <p:ph idx="1" type="subTitle"/>
          </p:nvPr>
        </p:nvSpPr>
        <p:spPr>
          <a:xfrm>
            <a:off x="3369401" y="3687675"/>
            <a:ext cx="5059500" cy="409500"/>
          </a:xfrm>
          <a:prstGeom prst="rect">
            <a:avLst/>
          </a:prstGeom>
          <a:solidFill>
            <a:srgbClr val="E69138"/>
          </a:solidFill>
          <a:ln cap="flat" cmpd="sng" w="9525">
            <a:solidFill>
              <a:schemeClr val="lt1"/>
            </a:solidFill>
            <a:prstDash val="solid"/>
            <a:round/>
            <a:headEnd len="sm" w="sm" type="none"/>
            <a:tailEnd len="sm" w="sm" type="none"/>
          </a:ln>
          <a:effectLst>
            <a:outerShdw blurRad="114300" rotWithShape="0" algn="bl" dir="540000" dist="19050">
              <a:srgbClr val="E69138">
                <a:alpha val="48627"/>
              </a:srgbClr>
            </a:outerShdw>
          </a:effectLst>
        </p:spPr>
        <p:txBody>
          <a:bodyPr anchorCtr="0" anchor="ctr" bIns="79125" lIns="79125" spcFirstLastPara="1" rIns="79125" wrap="square" tIns="79125">
            <a:noAutofit/>
          </a:bodyPr>
          <a:lstStyle>
            <a:lvl1pPr lvl="0" algn="r">
              <a:lnSpc>
                <a:spcPct val="100000"/>
              </a:lnSpc>
              <a:spcBef>
                <a:spcPts val="0"/>
              </a:spcBef>
              <a:spcAft>
                <a:spcPts val="0"/>
              </a:spcAft>
              <a:buSzPts val="1200"/>
              <a:buNone/>
              <a:defRPr sz="1500">
                <a:latin typeface="Nanum Gothic Coding"/>
                <a:ea typeface="Nanum Gothic Coding"/>
                <a:cs typeface="Nanum Gothic Coding"/>
                <a:sym typeface="Nanum Gothic Coding"/>
              </a:defRPr>
            </a:lvl1pPr>
            <a:lvl2pPr lvl="1" algn="ctr">
              <a:lnSpc>
                <a:spcPct val="100000"/>
              </a:lnSpc>
              <a:spcBef>
                <a:spcPts val="0"/>
              </a:spcBef>
              <a:spcAft>
                <a:spcPts val="0"/>
              </a:spcAft>
              <a:buSzPts val="1600"/>
              <a:buNone/>
              <a:defRPr sz="1700"/>
            </a:lvl2pPr>
            <a:lvl3pPr lvl="2" algn="ctr">
              <a:lnSpc>
                <a:spcPct val="100000"/>
              </a:lnSpc>
              <a:spcBef>
                <a:spcPts val="0"/>
              </a:spcBef>
              <a:spcAft>
                <a:spcPts val="0"/>
              </a:spcAft>
              <a:buSzPts val="1600"/>
              <a:buNone/>
              <a:defRPr sz="1700"/>
            </a:lvl3pPr>
            <a:lvl4pPr lvl="3" algn="ctr">
              <a:lnSpc>
                <a:spcPct val="100000"/>
              </a:lnSpc>
              <a:spcBef>
                <a:spcPts val="0"/>
              </a:spcBef>
              <a:spcAft>
                <a:spcPts val="0"/>
              </a:spcAft>
              <a:buSzPts val="1600"/>
              <a:buNone/>
              <a:defRPr sz="1700"/>
            </a:lvl4pPr>
            <a:lvl5pPr lvl="4" algn="ctr">
              <a:lnSpc>
                <a:spcPct val="100000"/>
              </a:lnSpc>
              <a:spcBef>
                <a:spcPts val="0"/>
              </a:spcBef>
              <a:spcAft>
                <a:spcPts val="0"/>
              </a:spcAft>
              <a:buSzPts val="1600"/>
              <a:buNone/>
              <a:defRPr sz="1700"/>
            </a:lvl5pPr>
            <a:lvl6pPr lvl="5" algn="ctr">
              <a:lnSpc>
                <a:spcPct val="100000"/>
              </a:lnSpc>
              <a:spcBef>
                <a:spcPts val="0"/>
              </a:spcBef>
              <a:spcAft>
                <a:spcPts val="0"/>
              </a:spcAft>
              <a:buSzPts val="1600"/>
              <a:buNone/>
              <a:defRPr sz="1700"/>
            </a:lvl6pPr>
            <a:lvl7pPr lvl="6" algn="ctr">
              <a:lnSpc>
                <a:spcPct val="100000"/>
              </a:lnSpc>
              <a:spcBef>
                <a:spcPts val="0"/>
              </a:spcBef>
              <a:spcAft>
                <a:spcPts val="0"/>
              </a:spcAft>
              <a:buSzPts val="1600"/>
              <a:buNone/>
              <a:defRPr sz="1700"/>
            </a:lvl7pPr>
            <a:lvl8pPr lvl="7" algn="ctr">
              <a:lnSpc>
                <a:spcPct val="100000"/>
              </a:lnSpc>
              <a:spcBef>
                <a:spcPts val="0"/>
              </a:spcBef>
              <a:spcAft>
                <a:spcPts val="0"/>
              </a:spcAft>
              <a:buSzPts val="1600"/>
              <a:buNone/>
              <a:defRPr sz="1700"/>
            </a:lvl8pPr>
            <a:lvl9pPr lvl="8" algn="ctr">
              <a:lnSpc>
                <a:spcPct val="100000"/>
              </a:lnSpc>
              <a:spcBef>
                <a:spcPts val="0"/>
              </a:spcBef>
              <a:spcAft>
                <a:spcPts val="0"/>
              </a:spcAft>
              <a:buSzPts val="1600"/>
              <a:buNone/>
              <a:defRPr sz="1700"/>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353" name="Shape 353"/>
        <p:cNvGrpSpPr/>
        <p:nvPr/>
      </p:nvGrpSpPr>
      <p:grpSpPr>
        <a:xfrm>
          <a:off x="0" y="0"/>
          <a:ext cx="0" cy="0"/>
          <a:chOff x="0" y="0"/>
          <a:chExt cx="0" cy="0"/>
        </a:xfrm>
      </p:grpSpPr>
      <p:pic>
        <p:nvPicPr>
          <p:cNvPr id="354" name="Google Shape;354;p74"/>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355" name="Google Shape;355;p74"/>
          <p:cNvSpPr txBox="1"/>
          <p:nvPr>
            <p:ph type="title"/>
          </p:nvPr>
        </p:nvSpPr>
        <p:spPr>
          <a:xfrm>
            <a:off x="955679" y="1152450"/>
            <a:ext cx="570300" cy="892200"/>
          </a:xfrm>
          <a:prstGeom prst="rect">
            <a:avLst/>
          </a:prstGeom>
          <a:solidFill>
            <a:schemeClr val="lt1"/>
          </a:solidFill>
          <a:ln>
            <a:noFill/>
          </a:ln>
          <a:effectLst>
            <a:outerShdw blurRad="57150" rotWithShape="0" algn="bl" dir="1020000" dist="19050">
              <a:schemeClr val="lt1">
                <a:alpha val="48627"/>
              </a:schemeClr>
            </a:outerShdw>
          </a:effectLst>
        </p:spPr>
        <p:txBody>
          <a:bodyPr anchorCtr="0" anchor="ctr" bIns="79125" lIns="79125" spcFirstLastPara="1" rIns="79125" wrap="square" tIns="791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800"/>
            </a:lvl2pPr>
            <a:lvl3pPr lvl="2" algn="ctr">
              <a:lnSpc>
                <a:spcPct val="100000"/>
              </a:lnSpc>
              <a:spcBef>
                <a:spcPts val="0"/>
              </a:spcBef>
              <a:spcAft>
                <a:spcPts val="0"/>
              </a:spcAft>
              <a:buSzPts val="2600"/>
              <a:buNone/>
              <a:defRPr sz="2800"/>
            </a:lvl3pPr>
            <a:lvl4pPr lvl="3" algn="ctr">
              <a:lnSpc>
                <a:spcPct val="100000"/>
              </a:lnSpc>
              <a:spcBef>
                <a:spcPts val="0"/>
              </a:spcBef>
              <a:spcAft>
                <a:spcPts val="0"/>
              </a:spcAft>
              <a:buSzPts val="2600"/>
              <a:buNone/>
              <a:defRPr sz="2800"/>
            </a:lvl4pPr>
            <a:lvl5pPr lvl="4" algn="ctr">
              <a:lnSpc>
                <a:spcPct val="100000"/>
              </a:lnSpc>
              <a:spcBef>
                <a:spcPts val="0"/>
              </a:spcBef>
              <a:spcAft>
                <a:spcPts val="0"/>
              </a:spcAft>
              <a:buSzPts val="2600"/>
              <a:buNone/>
              <a:defRPr sz="2800"/>
            </a:lvl5pPr>
            <a:lvl6pPr lvl="5" algn="ctr">
              <a:lnSpc>
                <a:spcPct val="100000"/>
              </a:lnSpc>
              <a:spcBef>
                <a:spcPts val="0"/>
              </a:spcBef>
              <a:spcAft>
                <a:spcPts val="0"/>
              </a:spcAft>
              <a:buSzPts val="2600"/>
              <a:buNone/>
              <a:defRPr sz="2800"/>
            </a:lvl6pPr>
            <a:lvl7pPr lvl="6" algn="ctr">
              <a:lnSpc>
                <a:spcPct val="100000"/>
              </a:lnSpc>
              <a:spcBef>
                <a:spcPts val="0"/>
              </a:spcBef>
              <a:spcAft>
                <a:spcPts val="0"/>
              </a:spcAft>
              <a:buSzPts val="2600"/>
              <a:buNone/>
              <a:defRPr sz="2800"/>
            </a:lvl7pPr>
            <a:lvl8pPr lvl="7" algn="ctr">
              <a:lnSpc>
                <a:spcPct val="100000"/>
              </a:lnSpc>
              <a:spcBef>
                <a:spcPts val="0"/>
              </a:spcBef>
              <a:spcAft>
                <a:spcPts val="0"/>
              </a:spcAft>
              <a:buSzPts val="2600"/>
              <a:buNone/>
              <a:defRPr sz="2800"/>
            </a:lvl8pPr>
            <a:lvl9pPr lvl="8" algn="ctr">
              <a:lnSpc>
                <a:spcPct val="100000"/>
              </a:lnSpc>
              <a:spcBef>
                <a:spcPts val="0"/>
              </a:spcBef>
              <a:spcAft>
                <a:spcPts val="0"/>
              </a:spcAft>
              <a:buSzPts val="2600"/>
              <a:buNone/>
              <a:defRPr sz="2800"/>
            </a:lvl9pPr>
          </a:lstStyle>
          <a:p/>
        </p:txBody>
      </p:sp>
      <p:sp>
        <p:nvSpPr>
          <p:cNvPr id="356" name="Google Shape;356;p74"/>
          <p:cNvSpPr txBox="1"/>
          <p:nvPr>
            <p:ph idx="1" type="subTitle"/>
          </p:nvPr>
        </p:nvSpPr>
        <p:spPr>
          <a:xfrm>
            <a:off x="1629475" y="1527150"/>
            <a:ext cx="2489400" cy="5175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sz="1300"/>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
        <p:nvSpPr>
          <p:cNvPr id="357" name="Google Shape;357;p74"/>
          <p:cNvSpPr txBox="1"/>
          <p:nvPr>
            <p:ph idx="2"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58" name="Google Shape;358;p74"/>
          <p:cNvSpPr txBox="1"/>
          <p:nvPr>
            <p:ph idx="3" type="subTitle"/>
          </p:nvPr>
        </p:nvSpPr>
        <p:spPr>
          <a:xfrm>
            <a:off x="1629475" y="1228650"/>
            <a:ext cx="2489400" cy="3747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359" name="Google Shape;359;p74"/>
          <p:cNvSpPr txBox="1"/>
          <p:nvPr>
            <p:ph idx="4" type="title"/>
          </p:nvPr>
        </p:nvSpPr>
        <p:spPr>
          <a:xfrm>
            <a:off x="955679" y="2392075"/>
            <a:ext cx="570300" cy="892200"/>
          </a:xfrm>
          <a:prstGeom prst="rect">
            <a:avLst/>
          </a:prstGeom>
          <a:solidFill>
            <a:schemeClr val="lt1"/>
          </a:solidFill>
          <a:ln>
            <a:noFill/>
          </a:ln>
          <a:effectLst>
            <a:outerShdw blurRad="57150" rotWithShape="0" algn="bl" dir="1020000" dist="19050">
              <a:schemeClr val="lt1">
                <a:alpha val="48627"/>
              </a:schemeClr>
            </a:outerShdw>
          </a:effectLst>
        </p:spPr>
        <p:txBody>
          <a:bodyPr anchorCtr="0" anchor="ctr" bIns="79125" lIns="79125" spcFirstLastPara="1" rIns="79125" wrap="square" tIns="791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800"/>
            </a:lvl2pPr>
            <a:lvl3pPr lvl="2" algn="ctr">
              <a:lnSpc>
                <a:spcPct val="100000"/>
              </a:lnSpc>
              <a:spcBef>
                <a:spcPts val="0"/>
              </a:spcBef>
              <a:spcAft>
                <a:spcPts val="0"/>
              </a:spcAft>
              <a:buSzPts val="2600"/>
              <a:buNone/>
              <a:defRPr sz="2800"/>
            </a:lvl3pPr>
            <a:lvl4pPr lvl="3" algn="ctr">
              <a:lnSpc>
                <a:spcPct val="100000"/>
              </a:lnSpc>
              <a:spcBef>
                <a:spcPts val="0"/>
              </a:spcBef>
              <a:spcAft>
                <a:spcPts val="0"/>
              </a:spcAft>
              <a:buSzPts val="2600"/>
              <a:buNone/>
              <a:defRPr sz="2800"/>
            </a:lvl4pPr>
            <a:lvl5pPr lvl="4" algn="ctr">
              <a:lnSpc>
                <a:spcPct val="100000"/>
              </a:lnSpc>
              <a:spcBef>
                <a:spcPts val="0"/>
              </a:spcBef>
              <a:spcAft>
                <a:spcPts val="0"/>
              </a:spcAft>
              <a:buSzPts val="2600"/>
              <a:buNone/>
              <a:defRPr sz="2800"/>
            </a:lvl5pPr>
            <a:lvl6pPr lvl="5" algn="ctr">
              <a:lnSpc>
                <a:spcPct val="100000"/>
              </a:lnSpc>
              <a:spcBef>
                <a:spcPts val="0"/>
              </a:spcBef>
              <a:spcAft>
                <a:spcPts val="0"/>
              </a:spcAft>
              <a:buSzPts val="2600"/>
              <a:buNone/>
              <a:defRPr sz="2800"/>
            </a:lvl6pPr>
            <a:lvl7pPr lvl="6" algn="ctr">
              <a:lnSpc>
                <a:spcPct val="100000"/>
              </a:lnSpc>
              <a:spcBef>
                <a:spcPts val="0"/>
              </a:spcBef>
              <a:spcAft>
                <a:spcPts val="0"/>
              </a:spcAft>
              <a:buSzPts val="2600"/>
              <a:buNone/>
              <a:defRPr sz="2800"/>
            </a:lvl7pPr>
            <a:lvl8pPr lvl="7" algn="ctr">
              <a:lnSpc>
                <a:spcPct val="100000"/>
              </a:lnSpc>
              <a:spcBef>
                <a:spcPts val="0"/>
              </a:spcBef>
              <a:spcAft>
                <a:spcPts val="0"/>
              </a:spcAft>
              <a:buSzPts val="2600"/>
              <a:buNone/>
              <a:defRPr sz="2800"/>
            </a:lvl8pPr>
            <a:lvl9pPr lvl="8" algn="ctr">
              <a:lnSpc>
                <a:spcPct val="100000"/>
              </a:lnSpc>
              <a:spcBef>
                <a:spcPts val="0"/>
              </a:spcBef>
              <a:spcAft>
                <a:spcPts val="0"/>
              </a:spcAft>
              <a:buSzPts val="2600"/>
              <a:buNone/>
              <a:defRPr sz="2800"/>
            </a:lvl9pPr>
          </a:lstStyle>
          <a:p/>
        </p:txBody>
      </p:sp>
      <p:sp>
        <p:nvSpPr>
          <p:cNvPr id="360" name="Google Shape;360;p74"/>
          <p:cNvSpPr txBox="1"/>
          <p:nvPr>
            <p:ph idx="5" type="subTitle"/>
          </p:nvPr>
        </p:nvSpPr>
        <p:spPr>
          <a:xfrm>
            <a:off x="1629475" y="2766775"/>
            <a:ext cx="2489400" cy="5175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sz="1300"/>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
        <p:nvSpPr>
          <p:cNvPr id="361" name="Google Shape;361;p74"/>
          <p:cNvSpPr txBox="1"/>
          <p:nvPr>
            <p:ph idx="6" type="subTitle"/>
          </p:nvPr>
        </p:nvSpPr>
        <p:spPr>
          <a:xfrm>
            <a:off x="1629475" y="2468275"/>
            <a:ext cx="2489400" cy="3747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362" name="Google Shape;362;p74"/>
          <p:cNvSpPr txBox="1"/>
          <p:nvPr>
            <p:ph idx="7" type="title"/>
          </p:nvPr>
        </p:nvSpPr>
        <p:spPr>
          <a:xfrm>
            <a:off x="955679" y="3631700"/>
            <a:ext cx="570300" cy="892200"/>
          </a:xfrm>
          <a:prstGeom prst="rect">
            <a:avLst/>
          </a:prstGeom>
          <a:solidFill>
            <a:schemeClr val="lt1"/>
          </a:solidFill>
          <a:ln>
            <a:noFill/>
          </a:ln>
          <a:effectLst>
            <a:outerShdw blurRad="57150" rotWithShape="0" algn="bl" dir="1020000" dist="19050">
              <a:schemeClr val="lt1">
                <a:alpha val="48627"/>
              </a:schemeClr>
            </a:outerShdw>
          </a:effectLst>
        </p:spPr>
        <p:txBody>
          <a:bodyPr anchorCtr="0" anchor="ctr" bIns="79125" lIns="79125" spcFirstLastPara="1" rIns="79125" wrap="square" tIns="791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800"/>
            </a:lvl2pPr>
            <a:lvl3pPr lvl="2" algn="ctr">
              <a:lnSpc>
                <a:spcPct val="100000"/>
              </a:lnSpc>
              <a:spcBef>
                <a:spcPts val="0"/>
              </a:spcBef>
              <a:spcAft>
                <a:spcPts val="0"/>
              </a:spcAft>
              <a:buSzPts val="2600"/>
              <a:buNone/>
              <a:defRPr sz="2800"/>
            </a:lvl3pPr>
            <a:lvl4pPr lvl="3" algn="ctr">
              <a:lnSpc>
                <a:spcPct val="100000"/>
              </a:lnSpc>
              <a:spcBef>
                <a:spcPts val="0"/>
              </a:spcBef>
              <a:spcAft>
                <a:spcPts val="0"/>
              </a:spcAft>
              <a:buSzPts val="2600"/>
              <a:buNone/>
              <a:defRPr sz="2800"/>
            </a:lvl4pPr>
            <a:lvl5pPr lvl="4" algn="ctr">
              <a:lnSpc>
                <a:spcPct val="100000"/>
              </a:lnSpc>
              <a:spcBef>
                <a:spcPts val="0"/>
              </a:spcBef>
              <a:spcAft>
                <a:spcPts val="0"/>
              </a:spcAft>
              <a:buSzPts val="2600"/>
              <a:buNone/>
              <a:defRPr sz="2800"/>
            </a:lvl5pPr>
            <a:lvl6pPr lvl="5" algn="ctr">
              <a:lnSpc>
                <a:spcPct val="100000"/>
              </a:lnSpc>
              <a:spcBef>
                <a:spcPts val="0"/>
              </a:spcBef>
              <a:spcAft>
                <a:spcPts val="0"/>
              </a:spcAft>
              <a:buSzPts val="2600"/>
              <a:buNone/>
              <a:defRPr sz="2800"/>
            </a:lvl6pPr>
            <a:lvl7pPr lvl="6" algn="ctr">
              <a:lnSpc>
                <a:spcPct val="100000"/>
              </a:lnSpc>
              <a:spcBef>
                <a:spcPts val="0"/>
              </a:spcBef>
              <a:spcAft>
                <a:spcPts val="0"/>
              </a:spcAft>
              <a:buSzPts val="2600"/>
              <a:buNone/>
              <a:defRPr sz="2800"/>
            </a:lvl7pPr>
            <a:lvl8pPr lvl="7" algn="ctr">
              <a:lnSpc>
                <a:spcPct val="100000"/>
              </a:lnSpc>
              <a:spcBef>
                <a:spcPts val="0"/>
              </a:spcBef>
              <a:spcAft>
                <a:spcPts val="0"/>
              </a:spcAft>
              <a:buSzPts val="2600"/>
              <a:buNone/>
              <a:defRPr sz="2800"/>
            </a:lvl8pPr>
            <a:lvl9pPr lvl="8" algn="ctr">
              <a:lnSpc>
                <a:spcPct val="100000"/>
              </a:lnSpc>
              <a:spcBef>
                <a:spcPts val="0"/>
              </a:spcBef>
              <a:spcAft>
                <a:spcPts val="0"/>
              </a:spcAft>
              <a:buSzPts val="2600"/>
              <a:buNone/>
              <a:defRPr sz="2800"/>
            </a:lvl9pPr>
          </a:lstStyle>
          <a:p/>
        </p:txBody>
      </p:sp>
      <p:sp>
        <p:nvSpPr>
          <p:cNvPr id="363" name="Google Shape;363;p74"/>
          <p:cNvSpPr txBox="1"/>
          <p:nvPr>
            <p:ph idx="8" type="subTitle"/>
          </p:nvPr>
        </p:nvSpPr>
        <p:spPr>
          <a:xfrm>
            <a:off x="1629475" y="4006400"/>
            <a:ext cx="2489400" cy="5175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sz="1300"/>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
        <p:nvSpPr>
          <p:cNvPr id="364" name="Google Shape;364;p74"/>
          <p:cNvSpPr txBox="1"/>
          <p:nvPr>
            <p:ph idx="9" type="subTitle"/>
          </p:nvPr>
        </p:nvSpPr>
        <p:spPr>
          <a:xfrm>
            <a:off x="1629475" y="3707900"/>
            <a:ext cx="2489400" cy="3747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365" name="Google Shape;365;p74"/>
          <p:cNvSpPr txBox="1"/>
          <p:nvPr>
            <p:ph idx="13" type="title"/>
          </p:nvPr>
        </p:nvSpPr>
        <p:spPr>
          <a:xfrm flipH="1">
            <a:off x="7618030" y="1152450"/>
            <a:ext cx="570300" cy="892200"/>
          </a:xfrm>
          <a:prstGeom prst="rect">
            <a:avLst/>
          </a:prstGeom>
          <a:solidFill>
            <a:schemeClr val="lt1"/>
          </a:solidFill>
          <a:ln>
            <a:noFill/>
          </a:ln>
          <a:effectLst>
            <a:outerShdw blurRad="57150" rotWithShape="0" algn="bl" dir="1020000" dist="19050">
              <a:schemeClr val="lt1">
                <a:alpha val="48627"/>
              </a:schemeClr>
            </a:outerShdw>
          </a:effectLst>
        </p:spPr>
        <p:txBody>
          <a:bodyPr anchorCtr="0" anchor="ctr" bIns="79125" lIns="79125" spcFirstLastPara="1" rIns="79125" wrap="square" tIns="791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800"/>
            </a:lvl2pPr>
            <a:lvl3pPr lvl="2" algn="ctr">
              <a:lnSpc>
                <a:spcPct val="100000"/>
              </a:lnSpc>
              <a:spcBef>
                <a:spcPts val="0"/>
              </a:spcBef>
              <a:spcAft>
                <a:spcPts val="0"/>
              </a:spcAft>
              <a:buSzPts val="2600"/>
              <a:buNone/>
              <a:defRPr sz="2800"/>
            </a:lvl3pPr>
            <a:lvl4pPr lvl="3" algn="ctr">
              <a:lnSpc>
                <a:spcPct val="100000"/>
              </a:lnSpc>
              <a:spcBef>
                <a:spcPts val="0"/>
              </a:spcBef>
              <a:spcAft>
                <a:spcPts val="0"/>
              </a:spcAft>
              <a:buSzPts val="2600"/>
              <a:buNone/>
              <a:defRPr sz="2800"/>
            </a:lvl4pPr>
            <a:lvl5pPr lvl="4" algn="ctr">
              <a:lnSpc>
                <a:spcPct val="100000"/>
              </a:lnSpc>
              <a:spcBef>
                <a:spcPts val="0"/>
              </a:spcBef>
              <a:spcAft>
                <a:spcPts val="0"/>
              </a:spcAft>
              <a:buSzPts val="2600"/>
              <a:buNone/>
              <a:defRPr sz="2800"/>
            </a:lvl5pPr>
            <a:lvl6pPr lvl="5" algn="ctr">
              <a:lnSpc>
                <a:spcPct val="100000"/>
              </a:lnSpc>
              <a:spcBef>
                <a:spcPts val="0"/>
              </a:spcBef>
              <a:spcAft>
                <a:spcPts val="0"/>
              </a:spcAft>
              <a:buSzPts val="2600"/>
              <a:buNone/>
              <a:defRPr sz="2800"/>
            </a:lvl6pPr>
            <a:lvl7pPr lvl="6" algn="ctr">
              <a:lnSpc>
                <a:spcPct val="100000"/>
              </a:lnSpc>
              <a:spcBef>
                <a:spcPts val="0"/>
              </a:spcBef>
              <a:spcAft>
                <a:spcPts val="0"/>
              </a:spcAft>
              <a:buSzPts val="2600"/>
              <a:buNone/>
              <a:defRPr sz="2800"/>
            </a:lvl7pPr>
            <a:lvl8pPr lvl="7" algn="ctr">
              <a:lnSpc>
                <a:spcPct val="100000"/>
              </a:lnSpc>
              <a:spcBef>
                <a:spcPts val="0"/>
              </a:spcBef>
              <a:spcAft>
                <a:spcPts val="0"/>
              </a:spcAft>
              <a:buSzPts val="2600"/>
              <a:buNone/>
              <a:defRPr sz="2800"/>
            </a:lvl8pPr>
            <a:lvl9pPr lvl="8" algn="ctr">
              <a:lnSpc>
                <a:spcPct val="100000"/>
              </a:lnSpc>
              <a:spcBef>
                <a:spcPts val="0"/>
              </a:spcBef>
              <a:spcAft>
                <a:spcPts val="0"/>
              </a:spcAft>
              <a:buSzPts val="2600"/>
              <a:buNone/>
              <a:defRPr sz="2800"/>
            </a:lvl9pPr>
          </a:lstStyle>
          <a:p/>
        </p:txBody>
      </p:sp>
      <p:sp>
        <p:nvSpPr>
          <p:cNvPr id="366" name="Google Shape;366;p74"/>
          <p:cNvSpPr txBox="1"/>
          <p:nvPr>
            <p:ph idx="14" type="subTitle"/>
          </p:nvPr>
        </p:nvSpPr>
        <p:spPr>
          <a:xfrm flipH="1">
            <a:off x="5025125" y="1527150"/>
            <a:ext cx="2489400" cy="517500"/>
          </a:xfrm>
          <a:prstGeom prst="rect">
            <a:avLst/>
          </a:prstGeom>
          <a:noFill/>
          <a:ln>
            <a:noFill/>
          </a:ln>
        </p:spPr>
        <p:txBody>
          <a:bodyPr anchorCtr="0" anchor="t" bIns="79125" lIns="79125" spcFirstLastPara="1" rIns="79125" wrap="square" tIns="79125">
            <a:noAutofit/>
          </a:bodyPr>
          <a:lstStyle>
            <a:lvl1pPr lvl="0" algn="r">
              <a:lnSpc>
                <a:spcPct val="100000"/>
              </a:lnSpc>
              <a:spcBef>
                <a:spcPts val="0"/>
              </a:spcBef>
              <a:spcAft>
                <a:spcPts val="0"/>
              </a:spcAft>
              <a:buSzPts val="1200"/>
              <a:buNone/>
              <a:defRPr sz="1300"/>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sp>
        <p:nvSpPr>
          <p:cNvPr id="367" name="Google Shape;367;p74"/>
          <p:cNvSpPr txBox="1"/>
          <p:nvPr>
            <p:ph idx="15" type="subTitle"/>
          </p:nvPr>
        </p:nvSpPr>
        <p:spPr>
          <a:xfrm flipH="1">
            <a:off x="5025125" y="1228650"/>
            <a:ext cx="2489400" cy="374700"/>
          </a:xfrm>
          <a:prstGeom prst="rect">
            <a:avLst/>
          </a:prstGeom>
          <a:noFill/>
          <a:ln>
            <a:noFill/>
          </a:ln>
        </p:spPr>
        <p:txBody>
          <a:bodyPr anchorCtr="0" anchor="b" bIns="79125" lIns="79125" spcFirstLastPara="1" rIns="79125" wrap="square" tIns="79125">
            <a:noAutofit/>
          </a:bodyPr>
          <a:lstStyle>
            <a:lvl1pPr lvl="0" algn="r">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368" name="Google Shape;368;p74"/>
          <p:cNvSpPr txBox="1"/>
          <p:nvPr>
            <p:ph idx="16" type="title"/>
          </p:nvPr>
        </p:nvSpPr>
        <p:spPr>
          <a:xfrm flipH="1">
            <a:off x="7618030" y="2392075"/>
            <a:ext cx="570300" cy="892200"/>
          </a:xfrm>
          <a:prstGeom prst="rect">
            <a:avLst/>
          </a:prstGeom>
          <a:solidFill>
            <a:schemeClr val="lt1"/>
          </a:solidFill>
          <a:ln>
            <a:noFill/>
          </a:ln>
          <a:effectLst>
            <a:outerShdw blurRad="57150" rotWithShape="0" algn="bl" dir="1020000" dist="19050">
              <a:schemeClr val="lt1">
                <a:alpha val="48627"/>
              </a:schemeClr>
            </a:outerShdw>
          </a:effectLst>
        </p:spPr>
        <p:txBody>
          <a:bodyPr anchorCtr="0" anchor="ctr" bIns="79125" lIns="79125" spcFirstLastPara="1" rIns="79125" wrap="square" tIns="791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800"/>
            </a:lvl2pPr>
            <a:lvl3pPr lvl="2" algn="ctr">
              <a:lnSpc>
                <a:spcPct val="100000"/>
              </a:lnSpc>
              <a:spcBef>
                <a:spcPts val="0"/>
              </a:spcBef>
              <a:spcAft>
                <a:spcPts val="0"/>
              </a:spcAft>
              <a:buSzPts val="2600"/>
              <a:buNone/>
              <a:defRPr sz="2800"/>
            </a:lvl3pPr>
            <a:lvl4pPr lvl="3" algn="ctr">
              <a:lnSpc>
                <a:spcPct val="100000"/>
              </a:lnSpc>
              <a:spcBef>
                <a:spcPts val="0"/>
              </a:spcBef>
              <a:spcAft>
                <a:spcPts val="0"/>
              </a:spcAft>
              <a:buSzPts val="2600"/>
              <a:buNone/>
              <a:defRPr sz="2800"/>
            </a:lvl4pPr>
            <a:lvl5pPr lvl="4" algn="ctr">
              <a:lnSpc>
                <a:spcPct val="100000"/>
              </a:lnSpc>
              <a:spcBef>
                <a:spcPts val="0"/>
              </a:spcBef>
              <a:spcAft>
                <a:spcPts val="0"/>
              </a:spcAft>
              <a:buSzPts val="2600"/>
              <a:buNone/>
              <a:defRPr sz="2800"/>
            </a:lvl5pPr>
            <a:lvl6pPr lvl="5" algn="ctr">
              <a:lnSpc>
                <a:spcPct val="100000"/>
              </a:lnSpc>
              <a:spcBef>
                <a:spcPts val="0"/>
              </a:spcBef>
              <a:spcAft>
                <a:spcPts val="0"/>
              </a:spcAft>
              <a:buSzPts val="2600"/>
              <a:buNone/>
              <a:defRPr sz="2800"/>
            </a:lvl6pPr>
            <a:lvl7pPr lvl="6" algn="ctr">
              <a:lnSpc>
                <a:spcPct val="100000"/>
              </a:lnSpc>
              <a:spcBef>
                <a:spcPts val="0"/>
              </a:spcBef>
              <a:spcAft>
                <a:spcPts val="0"/>
              </a:spcAft>
              <a:buSzPts val="2600"/>
              <a:buNone/>
              <a:defRPr sz="2800"/>
            </a:lvl7pPr>
            <a:lvl8pPr lvl="7" algn="ctr">
              <a:lnSpc>
                <a:spcPct val="100000"/>
              </a:lnSpc>
              <a:spcBef>
                <a:spcPts val="0"/>
              </a:spcBef>
              <a:spcAft>
                <a:spcPts val="0"/>
              </a:spcAft>
              <a:buSzPts val="2600"/>
              <a:buNone/>
              <a:defRPr sz="2800"/>
            </a:lvl8pPr>
            <a:lvl9pPr lvl="8" algn="ctr">
              <a:lnSpc>
                <a:spcPct val="100000"/>
              </a:lnSpc>
              <a:spcBef>
                <a:spcPts val="0"/>
              </a:spcBef>
              <a:spcAft>
                <a:spcPts val="0"/>
              </a:spcAft>
              <a:buSzPts val="2600"/>
              <a:buNone/>
              <a:defRPr sz="2800"/>
            </a:lvl9pPr>
          </a:lstStyle>
          <a:p/>
        </p:txBody>
      </p:sp>
      <p:sp>
        <p:nvSpPr>
          <p:cNvPr id="369" name="Google Shape;369;p74"/>
          <p:cNvSpPr txBox="1"/>
          <p:nvPr>
            <p:ph idx="17" type="subTitle"/>
          </p:nvPr>
        </p:nvSpPr>
        <p:spPr>
          <a:xfrm flipH="1">
            <a:off x="5025125" y="2766775"/>
            <a:ext cx="2489400" cy="517500"/>
          </a:xfrm>
          <a:prstGeom prst="rect">
            <a:avLst/>
          </a:prstGeom>
          <a:noFill/>
          <a:ln>
            <a:noFill/>
          </a:ln>
        </p:spPr>
        <p:txBody>
          <a:bodyPr anchorCtr="0" anchor="t" bIns="79125" lIns="79125" spcFirstLastPara="1" rIns="79125" wrap="square" tIns="79125">
            <a:noAutofit/>
          </a:bodyPr>
          <a:lstStyle>
            <a:lvl1pPr lvl="0" algn="r">
              <a:lnSpc>
                <a:spcPct val="100000"/>
              </a:lnSpc>
              <a:spcBef>
                <a:spcPts val="0"/>
              </a:spcBef>
              <a:spcAft>
                <a:spcPts val="0"/>
              </a:spcAft>
              <a:buSzPts val="1200"/>
              <a:buNone/>
              <a:defRPr sz="1300"/>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sp>
        <p:nvSpPr>
          <p:cNvPr id="370" name="Google Shape;370;p74"/>
          <p:cNvSpPr txBox="1"/>
          <p:nvPr>
            <p:ph idx="18" type="subTitle"/>
          </p:nvPr>
        </p:nvSpPr>
        <p:spPr>
          <a:xfrm flipH="1">
            <a:off x="5025125" y="2468275"/>
            <a:ext cx="2489400" cy="374700"/>
          </a:xfrm>
          <a:prstGeom prst="rect">
            <a:avLst/>
          </a:prstGeom>
          <a:noFill/>
          <a:ln>
            <a:noFill/>
          </a:ln>
        </p:spPr>
        <p:txBody>
          <a:bodyPr anchorCtr="0" anchor="b" bIns="79125" lIns="79125" spcFirstLastPara="1" rIns="79125" wrap="square" tIns="79125">
            <a:noAutofit/>
          </a:bodyPr>
          <a:lstStyle>
            <a:lvl1pPr lvl="0" algn="r">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371" name="Google Shape;371;p74"/>
          <p:cNvSpPr txBox="1"/>
          <p:nvPr>
            <p:ph idx="19" type="title"/>
          </p:nvPr>
        </p:nvSpPr>
        <p:spPr>
          <a:xfrm flipH="1">
            <a:off x="7618030" y="3631700"/>
            <a:ext cx="570300" cy="892200"/>
          </a:xfrm>
          <a:prstGeom prst="rect">
            <a:avLst/>
          </a:prstGeom>
          <a:solidFill>
            <a:schemeClr val="lt1"/>
          </a:solidFill>
          <a:ln>
            <a:noFill/>
          </a:ln>
          <a:effectLst>
            <a:outerShdw blurRad="57150" rotWithShape="0" algn="bl" dir="1020000" dist="19050">
              <a:schemeClr val="lt1">
                <a:alpha val="48627"/>
              </a:schemeClr>
            </a:outerShdw>
          </a:effectLst>
        </p:spPr>
        <p:txBody>
          <a:bodyPr anchorCtr="0" anchor="ctr" bIns="79125" lIns="79125" spcFirstLastPara="1" rIns="79125" wrap="square" tIns="791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800"/>
            </a:lvl2pPr>
            <a:lvl3pPr lvl="2" algn="ctr">
              <a:lnSpc>
                <a:spcPct val="100000"/>
              </a:lnSpc>
              <a:spcBef>
                <a:spcPts val="0"/>
              </a:spcBef>
              <a:spcAft>
                <a:spcPts val="0"/>
              </a:spcAft>
              <a:buSzPts val="2600"/>
              <a:buNone/>
              <a:defRPr sz="2800"/>
            </a:lvl3pPr>
            <a:lvl4pPr lvl="3" algn="ctr">
              <a:lnSpc>
                <a:spcPct val="100000"/>
              </a:lnSpc>
              <a:spcBef>
                <a:spcPts val="0"/>
              </a:spcBef>
              <a:spcAft>
                <a:spcPts val="0"/>
              </a:spcAft>
              <a:buSzPts val="2600"/>
              <a:buNone/>
              <a:defRPr sz="2800"/>
            </a:lvl4pPr>
            <a:lvl5pPr lvl="4" algn="ctr">
              <a:lnSpc>
                <a:spcPct val="100000"/>
              </a:lnSpc>
              <a:spcBef>
                <a:spcPts val="0"/>
              </a:spcBef>
              <a:spcAft>
                <a:spcPts val="0"/>
              </a:spcAft>
              <a:buSzPts val="2600"/>
              <a:buNone/>
              <a:defRPr sz="2800"/>
            </a:lvl5pPr>
            <a:lvl6pPr lvl="5" algn="ctr">
              <a:lnSpc>
                <a:spcPct val="100000"/>
              </a:lnSpc>
              <a:spcBef>
                <a:spcPts val="0"/>
              </a:spcBef>
              <a:spcAft>
                <a:spcPts val="0"/>
              </a:spcAft>
              <a:buSzPts val="2600"/>
              <a:buNone/>
              <a:defRPr sz="2800"/>
            </a:lvl6pPr>
            <a:lvl7pPr lvl="6" algn="ctr">
              <a:lnSpc>
                <a:spcPct val="100000"/>
              </a:lnSpc>
              <a:spcBef>
                <a:spcPts val="0"/>
              </a:spcBef>
              <a:spcAft>
                <a:spcPts val="0"/>
              </a:spcAft>
              <a:buSzPts val="2600"/>
              <a:buNone/>
              <a:defRPr sz="2800"/>
            </a:lvl7pPr>
            <a:lvl8pPr lvl="7" algn="ctr">
              <a:lnSpc>
                <a:spcPct val="100000"/>
              </a:lnSpc>
              <a:spcBef>
                <a:spcPts val="0"/>
              </a:spcBef>
              <a:spcAft>
                <a:spcPts val="0"/>
              </a:spcAft>
              <a:buSzPts val="2600"/>
              <a:buNone/>
              <a:defRPr sz="2800"/>
            </a:lvl8pPr>
            <a:lvl9pPr lvl="8" algn="ctr">
              <a:lnSpc>
                <a:spcPct val="100000"/>
              </a:lnSpc>
              <a:spcBef>
                <a:spcPts val="0"/>
              </a:spcBef>
              <a:spcAft>
                <a:spcPts val="0"/>
              </a:spcAft>
              <a:buSzPts val="2600"/>
              <a:buNone/>
              <a:defRPr sz="2800"/>
            </a:lvl9pPr>
          </a:lstStyle>
          <a:p/>
        </p:txBody>
      </p:sp>
      <p:sp>
        <p:nvSpPr>
          <p:cNvPr id="372" name="Google Shape;372;p74"/>
          <p:cNvSpPr txBox="1"/>
          <p:nvPr>
            <p:ph idx="20" type="subTitle"/>
          </p:nvPr>
        </p:nvSpPr>
        <p:spPr>
          <a:xfrm flipH="1">
            <a:off x="5025125" y="4006400"/>
            <a:ext cx="2489400" cy="517500"/>
          </a:xfrm>
          <a:prstGeom prst="rect">
            <a:avLst/>
          </a:prstGeom>
          <a:noFill/>
          <a:ln>
            <a:noFill/>
          </a:ln>
        </p:spPr>
        <p:txBody>
          <a:bodyPr anchorCtr="0" anchor="t" bIns="79125" lIns="79125" spcFirstLastPara="1" rIns="79125" wrap="square" tIns="79125">
            <a:noAutofit/>
          </a:bodyPr>
          <a:lstStyle>
            <a:lvl1pPr lvl="0" algn="r">
              <a:lnSpc>
                <a:spcPct val="100000"/>
              </a:lnSpc>
              <a:spcBef>
                <a:spcPts val="0"/>
              </a:spcBef>
              <a:spcAft>
                <a:spcPts val="0"/>
              </a:spcAft>
              <a:buSzPts val="1200"/>
              <a:buNone/>
              <a:defRPr sz="1300"/>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sp>
        <p:nvSpPr>
          <p:cNvPr id="373" name="Google Shape;373;p74"/>
          <p:cNvSpPr txBox="1"/>
          <p:nvPr>
            <p:ph idx="21" type="subTitle"/>
          </p:nvPr>
        </p:nvSpPr>
        <p:spPr>
          <a:xfrm flipH="1">
            <a:off x="5025125" y="3707900"/>
            <a:ext cx="2489400" cy="374700"/>
          </a:xfrm>
          <a:prstGeom prst="rect">
            <a:avLst/>
          </a:prstGeom>
          <a:noFill/>
          <a:ln>
            <a:noFill/>
          </a:ln>
        </p:spPr>
        <p:txBody>
          <a:bodyPr anchorCtr="0" anchor="b" bIns="79125" lIns="79125" spcFirstLastPara="1" rIns="79125" wrap="square" tIns="79125">
            <a:noAutofit/>
          </a:bodyPr>
          <a:lstStyle>
            <a:lvl1pPr lvl="0" algn="r">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4" name="Shape 374"/>
        <p:cNvGrpSpPr/>
        <p:nvPr/>
      </p:nvGrpSpPr>
      <p:grpSpPr>
        <a:xfrm>
          <a:off x="0" y="0"/>
          <a:ext cx="0" cy="0"/>
          <a:chOff x="0" y="0"/>
          <a:chExt cx="0" cy="0"/>
        </a:xfrm>
      </p:grpSpPr>
      <p:pic>
        <p:nvPicPr>
          <p:cNvPr id="375" name="Google Shape;375;p75"/>
          <p:cNvPicPr preferRelativeResize="0"/>
          <p:nvPr/>
        </p:nvPicPr>
        <p:blipFill rotWithShape="1">
          <a:blip r:embed="rId2">
            <a:alphaModFix amt="90000"/>
          </a:blip>
          <a:srcRect b="0" l="0" r="0" t="0"/>
          <a:stretch/>
        </p:blipFill>
        <p:spPr>
          <a:xfrm>
            <a:off x="0" y="0"/>
            <a:ext cx="9144000" cy="5143500"/>
          </a:xfrm>
          <a:prstGeom prst="rect">
            <a:avLst/>
          </a:prstGeom>
          <a:noFill/>
          <a:ln>
            <a:noFill/>
          </a:ln>
        </p:spPr>
      </p:pic>
      <p:sp>
        <p:nvSpPr>
          <p:cNvPr id="376" name="Google Shape;376;p75"/>
          <p:cNvSpPr txBox="1"/>
          <p:nvPr>
            <p:ph type="title"/>
          </p:nvPr>
        </p:nvSpPr>
        <p:spPr>
          <a:xfrm>
            <a:off x="720001" y="445025"/>
            <a:ext cx="2868300" cy="11832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77" name="Google Shape;377;p75"/>
          <p:cNvSpPr txBox="1"/>
          <p:nvPr>
            <p:ph idx="1" type="body"/>
          </p:nvPr>
        </p:nvSpPr>
        <p:spPr>
          <a:xfrm>
            <a:off x="720000" y="1628225"/>
            <a:ext cx="3852000" cy="2940900"/>
          </a:xfrm>
          <a:prstGeom prst="rect">
            <a:avLst/>
          </a:prstGeom>
          <a:noFill/>
          <a:ln>
            <a:noFill/>
          </a:ln>
        </p:spPr>
        <p:txBody>
          <a:bodyPr anchorCtr="0" anchor="t" bIns="79125" lIns="79125" spcFirstLastPara="1" rIns="79125" wrap="square" tIns="79125">
            <a:noAutofit/>
          </a:bodyPr>
          <a:lstStyle>
            <a:lvl1pPr indent="-304800" lvl="0" marL="457200" algn="l">
              <a:lnSpc>
                <a:spcPct val="100000"/>
              </a:lnSpc>
              <a:spcBef>
                <a:spcPts val="0"/>
              </a:spcBef>
              <a:spcAft>
                <a:spcPts val="0"/>
              </a:spcAft>
              <a:buSzPts val="1200"/>
              <a:buChar char="●"/>
              <a:defRPr sz="1300"/>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78" name="Shape 378"/>
        <p:cNvGrpSpPr/>
        <p:nvPr/>
      </p:nvGrpSpPr>
      <p:grpSpPr>
        <a:xfrm>
          <a:off x="0" y="0"/>
          <a:ext cx="0" cy="0"/>
          <a:chOff x="0" y="0"/>
          <a:chExt cx="0" cy="0"/>
        </a:xfrm>
      </p:grpSpPr>
      <p:pic>
        <p:nvPicPr>
          <p:cNvPr id="379" name="Google Shape;379;p76"/>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380" name="Google Shape;380;p76"/>
          <p:cNvSpPr txBox="1"/>
          <p:nvPr>
            <p:ph type="title"/>
          </p:nvPr>
        </p:nvSpPr>
        <p:spPr>
          <a:xfrm>
            <a:off x="837175" y="2235000"/>
            <a:ext cx="4360200" cy="8418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100"/>
              <a:buNone/>
              <a:defRPr sz="4700">
                <a:latin typeface="Teko Medium"/>
                <a:ea typeface="Teko Medium"/>
                <a:cs typeface="Teko Medium"/>
                <a:sym typeface="Teko Medium"/>
              </a:defRPr>
            </a:lvl1pPr>
            <a:lvl2pPr lvl="1" algn="ctr">
              <a:lnSpc>
                <a:spcPct val="100000"/>
              </a:lnSpc>
              <a:spcBef>
                <a:spcPts val="0"/>
              </a:spcBef>
              <a:spcAft>
                <a:spcPts val="0"/>
              </a:spcAft>
              <a:buSzPts val="3100"/>
              <a:buNone/>
              <a:defRPr sz="3400"/>
            </a:lvl2pPr>
            <a:lvl3pPr lvl="2" algn="ctr">
              <a:lnSpc>
                <a:spcPct val="100000"/>
              </a:lnSpc>
              <a:spcBef>
                <a:spcPts val="0"/>
              </a:spcBef>
              <a:spcAft>
                <a:spcPts val="0"/>
              </a:spcAft>
              <a:buSzPts val="3100"/>
              <a:buNone/>
              <a:defRPr sz="3400"/>
            </a:lvl3pPr>
            <a:lvl4pPr lvl="3" algn="ctr">
              <a:lnSpc>
                <a:spcPct val="100000"/>
              </a:lnSpc>
              <a:spcBef>
                <a:spcPts val="0"/>
              </a:spcBef>
              <a:spcAft>
                <a:spcPts val="0"/>
              </a:spcAft>
              <a:buSzPts val="3100"/>
              <a:buNone/>
              <a:defRPr sz="3400"/>
            </a:lvl4pPr>
            <a:lvl5pPr lvl="4" algn="ctr">
              <a:lnSpc>
                <a:spcPct val="100000"/>
              </a:lnSpc>
              <a:spcBef>
                <a:spcPts val="0"/>
              </a:spcBef>
              <a:spcAft>
                <a:spcPts val="0"/>
              </a:spcAft>
              <a:buSzPts val="3100"/>
              <a:buNone/>
              <a:defRPr sz="3400"/>
            </a:lvl5pPr>
            <a:lvl6pPr lvl="5" algn="ctr">
              <a:lnSpc>
                <a:spcPct val="100000"/>
              </a:lnSpc>
              <a:spcBef>
                <a:spcPts val="0"/>
              </a:spcBef>
              <a:spcAft>
                <a:spcPts val="0"/>
              </a:spcAft>
              <a:buSzPts val="3100"/>
              <a:buNone/>
              <a:defRPr sz="3400"/>
            </a:lvl6pPr>
            <a:lvl7pPr lvl="6" algn="ctr">
              <a:lnSpc>
                <a:spcPct val="100000"/>
              </a:lnSpc>
              <a:spcBef>
                <a:spcPts val="0"/>
              </a:spcBef>
              <a:spcAft>
                <a:spcPts val="0"/>
              </a:spcAft>
              <a:buSzPts val="3100"/>
              <a:buNone/>
              <a:defRPr sz="3400"/>
            </a:lvl7pPr>
            <a:lvl8pPr lvl="7" algn="ctr">
              <a:lnSpc>
                <a:spcPct val="100000"/>
              </a:lnSpc>
              <a:spcBef>
                <a:spcPts val="0"/>
              </a:spcBef>
              <a:spcAft>
                <a:spcPts val="0"/>
              </a:spcAft>
              <a:buSzPts val="3100"/>
              <a:buNone/>
              <a:defRPr sz="3400"/>
            </a:lvl8pPr>
            <a:lvl9pPr lvl="8" algn="ctr">
              <a:lnSpc>
                <a:spcPct val="100000"/>
              </a:lnSpc>
              <a:spcBef>
                <a:spcPts val="0"/>
              </a:spcBef>
              <a:spcAft>
                <a:spcPts val="0"/>
              </a:spcAft>
              <a:buSzPts val="3100"/>
              <a:buNone/>
              <a:defRPr sz="3400"/>
            </a:lvl9pPr>
          </a:lstStyle>
          <a:p/>
        </p:txBody>
      </p:sp>
      <p:sp>
        <p:nvSpPr>
          <p:cNvPr id="381" name="Google Shape;381;p76"/>
          <p:cNvSpPr txBox="1"/>
          <p:nvPr>
            <p:ph idx="2" type="title"/>
          </p:nvPr>
        </p:nvSpPr>
        <p:spPr>
          <a:xfrm>
            <a:off x="2073475" y="1337825"/>
            <a:ext cx="1887600" cy="841800"/>
          </a:xfrm>
          <a:prstGeom prst="rect">
            <a:avLst/>
          </a:prstGeom>
          <a:solidFill>
            <a:schemeClr val="lt1"/>
          </a:solidFill>
          <a:ln>
            <a:noFill/>
          </a:ln>
          <a:effectLst>
            <a:outerShdw blurRad="57150" rotWithShape="0" algn="bl" dir="1200000" dist="38100">
              <a:schemeClr val="lt1">
                <a:alpha val="48627"/>
              </a:schemeClr>
            </a:outerShdw>
          </a:effectLst>
        </p:spPr>
        <p:txBody>
          <a:bodyPr anchorCtr="0" anchor="ctr" bIns="79125" lIns="79125" spcFirstLastPara="1" rIns="79125" wrap="square" tIns="79125">
            <a:noAutofit/>
          </a:bodyPr>
          <a:lstStyle>
            <a:lvl1pPr lvl="0" algn="ctr">
              <a:lnSpc>
                <a:spcPct val="100000"/>
              </a:lnSpc>
              <a:spcBef>
                <a:spcPts val="0"/>
              </a:spcBef>
              <a:spcAft>
                <a:spcPts val="0"/>
              </a:spcAft>
              <a:buSzPts val="5200"/>
              <a:buNone/>
              <a:defRPr sz="5700">
                <a:latin typeface="Teko Medium"/>
                <a:ea typeface="Teko Medium"/>
                <a:cs typeface="Teko Medium"/>
                <a:sym typeface="Teko Medium"/>
              </a:defRPr>
            </a:lvl1pPr>
            <a:lvl2pPr lvl="1" algn="ctr">
              <a:lnSpc>
                <a:spcPct val="100000"/>
              </a:lnSpc>
              <a:spcBef>
                <a:spcPts val="0"/>
              </a:spcBef>
              <a:spcAft>
                <a:spcPts val="0"/>
              </a:spcAft>
              <a:buSzPts val="5200"/>
              <a:buNone/>
              <a:defRPr sz="5600"/>
            </a:lvl2pPr>
            <a:lvl3pPr lvl="2" algn="ctr">
              <a:lnSpc>
                <a:spcPct val="100000"/>
              </a:lnSpc>
              <a:spcBef>
                <a:spcPts val="0"/>
              </a:spcBef>
              <a:spcAft>
                <a:spcPts val="0"/>
              </a:spcAft>
              <a:buSzPts val="5200"/>
              <a:buNone/>
              <a:defRPr sz="5600"/>
            </a:lvl3pPr>
            <a:lvl4pPr lvl="3" algn="ctr">
              <a:lnSpc>
                <a:spcPct val="100000"/>
              </a:lnSpc>
              <a:spcBef>
                <a:spcPts val="0"/>
              </a:spcBef>
              <a:spcAft>
                <a:spcPts val="0"/>
              </a:spcAft>
              <a:buSzPts val="5200"/>
              <a:buNone/>
              <a:defRPr sz="5600"/>
            </a:lvl4pPr>
            <a:lvl5pPr lvl="4" algn="ctr">
              <a:lnSpc>
                <a:spcPct val="100000"/>
              </a:lnSpc>
              <a:spcBef>
                <a:spcPts val="0"/>
              </a:spcBef>
              <a:spcAft>
                <a:spcPts val="0"/>
              </a:spcAft>
              <a:buSzPts val="5200"/>
              <a:buNone/>
              <a:defRPr sz="5600"/>
            </a:lvl5pPr>
            <a:lvl6pPr lvl="5" algn="ctr">
              <a:lnSpc>
                <a:spcPct val="100000"/>
              </a:lnSpc>
              <a:spcBef>
                <a:spcPts val="0"/>
              </a:spcBef>
              <a:spcAft>
                <a:spcPts val="0"/>
              </a:spcAft>
              <a:buSzPts val="5200"/>
              <a:buNone/>
              <a:defRPr sz="5600"/>
            </a:lvl6pPr>
            <a:lvl7pPr lvl="6" algn="ctr">
              <a:lnSpc>
                <a:spcPct val="100000"/>
              </a:lnSpc>
              <a:spcBef>
                <a:spcPts val="0"/>
              </a:spcBef>
              <a:spcAft>
                <a:spcPts val="0"/>
              </a:spcAft>
              <a:buSzPts val="5200"/>
              <a:buNone/>
              <a:defRPr sz="5600"/>
            </a:lvl7pPr>
            <a:lvl8pPr lvl="7" algn="ctr">
              <a:lnSpc>
                <a:spcPct val="100000"/>
              </a:lnSpc>
              <a:spcBef>
                <a:spcPts val="0"/>
              </a:spcBef>
              <a:spcAft>
                <a:spcPts val="0"/>
              </a:spcAft>
              <a:buSzPts val="5200"/>
              <a:buNone/>
              <a:defRPr sz="5600"/>
            </a:lvl8pPr>
            <a:lvl9pPr lvl="8" algn="ctr">
              <a:lnSpc>
                <a:spcPct val="100000"/>
              </a:lnSpc>
              <a:spcBef>
                <a:spcPts val="0"/>
              </a:spcBef>
              <a:spcAft>
                <a:spcPts val="0"/>
              </a:spcAft>
              <a:buSzPts val="5200"/>
              <a:buNone/>
              <a:defRPr sz="5600"/>
            </a:lvl9pPr>
          </a:lstStyle>
          <a:p/>
        </p:txBody>
      </p:sp>
      <p:sp>
        <p:nvSpPr>
          <p:cNvPr id="382" name="Google Shape;382;p76"/>
          <p:cNvSpPr txBox="1"/>
          <p:nvPr>
            <p:ph idx="1" type="subTitle"/>
          </p:nvPr>
        </p:nvSpPr>
        <p:spPr>
          <a:xfrm>
            <a:off x="1377026" y="3132175"/>
            <a:ext cx="3280500" cy="6546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5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83" name="Shape 383"/>
        <p:cNvGrpSpPr/>
        <p:nvPr/>
      </p:nvGrpSpPr>
      <p:grpSpPr>
        <a:xfrm>
          <a:off x="0" y="0"/>
          <a:ext cx="0" cy="0"/>
          <a:chOff x="0" y="0"/>
          <a:chExt cx="0" cy="0"/>
        </a:xfrm>
      </p:grpSpPr>
      <p:pic>
        <p:nvPicPr>
          <p:cNvPr id="384" name="Google Shape;384;p77"/>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385" name="Google Shape;385;p77"/>
          <p:cNvSpPr txBox="1"/>
          <p:nvPr>
            <p:ph hasCustomPrompt="1" type="title"/>
          </p:nvPr>
        </p:nvSpPr>
        <p:spPr>
          <a:xfrm>
            <a:off x="4240601" y="1568975"/>
            <a:ext cx="4188300" cy="15111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8300"/>
              <a:buNone/>
              <a:defRPr sz="7500"/>
            </a:lvl1pPr>
            <a:lvl2pPr lvl="1" algn="ctr">
              <a:lnSpc>
                <a:spcPct val="100000"/>
              </a:lnSpc>
              <a:spcBef>
                <a:spcPts val="0"/>
              </a:spcBef>
              <a:spcAft>
                <a:spcPts val="0"/>
              </a:spcAft>
              <a:buSzPts val="8300"/>
              <a:buNone/>
              <a:defRPr sz="9000"/>
            </a:lvl2pPr>
            <a:lvl3pPr lvl="2" algn="ctr">
              <a:lnSpc>
                <a:spcPct val="100000"/>
              </a:lnSpc>
              <a:spcBef>
                <a:spcPts val="0"/>
              </a:spcBef>
              <a:spcAft>
                <a:spcPts val="0"/>
              </a:spcAft>
              <a:buSzPts val="8300"/>
              <a:buNone/>
              <a:defRPr sz="9000"/>
            </a:lvl3pPr>
            <a:lvl4pPr lvl="3" algn="ctr">
              <a:lnSpc>
                <a:spcPct val="100000"/>
              </a:lnSpc>
              <a:spcBef>
                <a:spcPts val="0"/>
              </a:spcBef>
              <a:spcAft>
                <a:spcPts val="0"/>
              </a:spcAft>
              <a:buSzPts val="8300"/>
              <a:buNone/>
              <a:defRPr sz="9000"/>
            </a:lvl4pPr>
            <a:lvl5pPr lvl="4" algn="ctr">
              <a:lnSpc>
                <a:spcPct val="100000"/>
              </a:lnSpc>
              <a:spcBef>
                <a:spcPts val="0"/>
              </a:spcBef>
              <a:spcAft>
                <a:spcPts val="0"/>
              </a:spcAft>
              <a:buSzPts val="8300"/>
              <a:buNone/>
              <a:defRPr sz="9000"/>
            </a:lvl5pPr>
            <a:lvl6pPr lvl="5" algn="ctr">
              <a:lnSpc>
                <a:spcPct val="100000"/>
              </a:lnSpc>
              <a:spcBef>
                <a:spcPts val="0"/>
              </a:spcBef>
              <a:spcAft>
                <a:spcPts val="0"/>
              </a:spcAft>
              <a:buSzPts val="8300"/>
              <a:buNone/>
              <a:defRPr sz="9000"/>
            </a:lvl6pPr>
            <a:lvl7pPr lvl="6" algn="ctr">
              <a:lnSpc>
                <a:spcPct val="100000"/>
              </a:lnSpc>
              <a:spcBef>
                <a:spcPts val="0"/>
              </a:spcBef>
              <a:spcAft>
                <a:spcPts val="0"/>
              </a:spcAft>
              <a:buSzPts val="8300"/>
              <a:buNone/>
              <a:defRPr sz="9000"/>
            </a:lvl7pPr>
            <a:lvl8pPr lvl="7" algn="ctr">
              <a:lnSpc>
                <a:spcPct val="100000"/>
              </a:lnSpc>
              <a:spcBef>
                <a:spcPts val="0"/>
              </a:spcBef>
              <a:spcAft>
                <a:spcPts val="0"/>
              </a:spcAft>
              <a:buSzPts val="8300"/>
              <a:buNone/>
              <a:defRPr sz="9000"/>
            </a:lvl8pPr>
            <a:lvl9pPr lvl="8" algn="ctr">
              <a:lnSpc>
                <a:spcPct val="100000"/>
              </a:lnSpc>
              <a:spcBef>
                <a:spcPts val="0"/>
              </a:spcBef>
              <a:spcAft>
                <a:spcPts val="0"/>
              </a:spcAft>
              <a:buSzPts val="8300"/>
              <a:buNone/>
              <a:defRPr sz="9000"/>
            </a:lvl9pPr>
          </a:lstStyle>
          <a:p>
            <a:r>
              <a:t>xx%</a:t>
            </a:r>
          </a:p>
        </p:txBody>
      </p:sp>
      <p:sp>
        <p:nvSpPr>
          <p:cNvPr id="386" name="Google Shape;386;p77"/>
          <p:cNvSpPr txBox="1"/>
          <p:nvPr>
            <p:ph idx="1" type="subTitle"/>
          </p:nvPr>
        </p:nvSpPr>
        <p:spPr>
          <a:xfrm>
            <a:off x="4658303" y="3080125"/>
            <a:ext cx="3353100" cy="710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400"/>
              <a:buNone/>
              <a:defRPr sz="1500"/>
            </a:lvl1pPr>
            <a:lvl2pPr lvl="1" algn="ctr">
              <a:lnSpc>
                <a:spcPct val="100000"/>
              </a:lnSpc>
              <a:spcBef>
                <a:spcPts val="0"/>
              </a:spcBef>
              <a:spcAft>
                <a:spcPts val="0"/>
              </a:spcAft>
              <a:buSzPts val="1400"/>
              <a:buNone/>
              <a:defRPr sz="1500"/>
            </a:lvl2pPr>
            <a:lvl3pPr lvl="2" algn="ctr">
              <a:lnSpc>
                <a:spcPct val="100000"/>
              </a:lnSpc>
              <a:spcBef>
                <a:spcPts val="0"/>
              </a:spcBef>
              <a:spcAft>
                <a:spcPts val="0"/>
              </a:spcAft>
              <a:buSzPts val="1400"/>
              <a:buNone/>
              <a:defRPr sz="1500"/>
            </a:lvl3pPr>
            <a:lvl4pPr lvl="3" algn="ctr">
              <a:lnSpc>
                <a:spcPct val="100000"/>
              </a:lnSpc>
              <a:spcBef>
                <a:spcPts val="0"/>
              </a:spcBef>
              <a:spcAft>
                <a:spcPts val="0"/>
              </a:spcAft>
              <a:buSzPts val="1400"/>
              <a:buNone/>
              <a:defRPr sz="1500"/>
            </a:lvl4pPr>
            <a:lvl5pPr lvl="4" algn="ctr">
              <a:lnSpc>
                <a:spcPct val="100000"/>
              </a:lnSpc>
              <a:spcBef>
                <a:spcPts val="0"/>
              </a:spcBef>
              <a:spcAft>
                <a:spcPts val="0"/>
              </a:spcAft>
              <a:buSzPts val="1400"/>
              <a:buNone/>
              <a:defRPr sz="1500"/>
            </a:lvl5pPr>
            <a:lvl6pPr lvl="5" algn="ctr">
              <a:lnSpc>
                <a:spcPct val="100000"/>
              </a:lnSpc>
              <a:spcBef>
                <a:spcPts val="0"/>
              </a:spcBef>
              <a:spcAft>
                <a:spcPts val="0"/>
              </a:spcAft>
              <a:buSzPts val="1400"/>
              <a:buNone/>
              <a:defRPr sz="1500"/>
            </a:lvl6pPr>
            <a:lvl7pPr lvl="6" algn="ctr">
              <a:lnSpc>
                <a:spcPct val="100000"/>
              </a:lnSpc>
              <a:spcBef>
                <a:spcPts val="0"/>
              </a:spcBef>
              <a:spcAft>
                <a:spcPts val="0"/>
              </a:spcAft>
              <a:buSzPts val="1400"/>
              <a:buNone/>
              <a:defRPr sz="1500"/>
            </a:lvl7pPr>
            <a:lvl8pPr lvl="7" algn="ctr">
              <a:lnSpc>
                <a:spcPct val="100000"/>
              </a:lnSpc>
              <a:spcBef>
                <a:spcPts val="0"/>
              </a:spcBef>
              <a:spcAft>
                <a:spcPts val="0"/>
              </a:spcAft>
              <a:buSzPts val="1400"/>
              <a:buNone/>
              <a:defRPr sz="1500"/>
            </a:lvl8pPr>
            <a:lvl9pPr lvl="8" algn="ctr">
              <a:lnSpc>
                <a:spcPct val="100000"/>
              </a:lnSpc>
              <a:spcBef>
                <a:spcPts val="0"/>
              </a:spcBef>
              <a:spcAft>
                <a:spcPts val="0"/>
              </a:spcAft>
              <a:buSzPts val="1400"/>
              <a:buNone/>
              <a:defRPr sz="1500"/>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87" name="Shape 387"/>
        <p:cNvGrpSpPr/>
        <p:nvPr/>
      </p:nvGrpSpPr>
      <p:grpSpPr>
        <a:xfrm>
          <a:off x="0" y="0"/>
          <a:ext cx="0" cy="0"/>
          <a:chOff x="0" y="0"/>
          <a:chExt cx="0" cy="0"/>
        </a:xfrm>
      </p:grpSpPr>
      <p:pic>
        <p:nvPicPr>
          <p:cNvPr id="388" name="Google Shape;388;p78"/>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389" name="Google Shape;389;p78"/>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90" name="Google Shape;390;p78"/>
          <p:cNvSpPr txBox="1"/>
          <p:nvPr>
            <p:ph idx="1" type="body"/>
          </p:nvPr>
        </p:nvSpPr>
        <p:spPr>
          <a:xfrm>
            <a:off x="720001" y="965475"/>
            <a:ext cx="7242900" cy="3642900"/>
          </a:xfrm>
          <a:prstGeom prst="rect">
            <a:avLst/>
          </a:prstGeom>
          <a:noFill/>
          <a:ln>
            <a:noFill/>
          </a:ln>
        </p:spPr>
        <p:txBody>
          <a:bodyPr anchorCtr="0" anchor="t" bIns="79125" lIns="79125" spcFirstLastPara="1" rIns="79125" wrap="square" tIns="79125">
            <a:noAutofit/>
          </a:bodyPr>
          <a:lstStyle>
            <a:lvl1pPr indent="-304800" lvl="0" marL="457200" algn="l">
              <a:lnSpc>
                <a:spcPct val="100000"/>
              </a:lnSpc>
              <a:spcBef>
                <a:spcPts val="0"/>
              </a:spcBef>
              <a:spcAft>
                <a:spcPts val="0"/>
              </a:spcAft>
              <a:buSzPts val="1200"/>
              <a:buFont typeface="Nunito Light"/>
              <a:buChar char="●"/>
              <a:defRPr sz="1300"/>
            </a:lvl1pPr>
            <a:lvl2pPr indent="-292100" lvl="1" marL="914400" algn="l">
              <a:lnSpc>
                <a:spcPct val="100000"/>
              </a:lnSpc>
              <a:spcBef>
                <a:spcPts val="0"/>
              </a:spcBef>
              <a:spcAft>
                <a:spcPts val="0"/>
              </a:spcAft>
              <a:buSzPts val="1000"/>
              <a:buFont typeface="Nunito Light"/>
              <a:buChar char="◂"/>
              <a:defRPr/>
            </a:lvl2pPr>
            <a:lvl3pPr indent="-292100" lvl="2" marL="1371600" algn="l">
              <a:lnSpc>
                <a:spcPct val="100000"/>
              </a:lnSpc>
              <a:spcBef>
                <a:spcPts val="0"/>
              </a:spcBef>
              <a:spcAft>
                <a:spcPts val="0"/>
              </a:spcAft>
              <a:buSzPts val="1000"/>
              <a:buFont typeface="Nunito Light"/>
              <a:buChar char="◂"/>
              <a:defRPr/>
            </a:lvl3pPr>
            <a:lvl4pPr indent="-292100" lvl="3" marL="1828800" algn="l">
              <a:lnSpc>
                <a:spcPct val="100000"/>
              </a:lnSpc>
              <a:spcBef>
                <a:spcPts val="0"/>
              </a:spcBef>
              <a:spcAft>
                <a:spcPts val="0"/>
              </a:spcAft>
              <a:buSzPts val="1000"/>
              <a:buFont typeface="Nunito Light"/>
              <a:buChar char="◂"/>
              <a:defRPr/>
            </a:lvl4pPr>
            <a:lvl5pPr indent="-292100" lvl="4" marL="2286000" algn="l">
              <a:lnSpc>
                <a:spcPct val="100000"/>
              </a:lnSpc>
              <a:spcBef>
                <a:spcPts val="0"/>
              </a:spcBef>
              <a:spcAft>
                <a:spcPts val="0"/>
              </a:spcAft>
              <a:buSzPts val="1000"/>
              <a:buFont typeface="Nunito Light"/>
              <a:buChar char="○"/>
              <a:defRPr/>
            </a:lvl5pPr>
            <a:lvl6pPr indent="-292100" lvl="5" marL="2743200" algn="l">
              <a:lnSpc>
                <a:spcPct val="100000"/>
              </a:lnSpc>
              <a:spcBef>
                <a:spcPts val="0"/>
              </a:spcBef>
              <a:spcAft>
                <a:spcPts val="0"/>
              </a:spcAft>
              <a:buSzPts val="1000"/>
              <a:buFont typeface="Nunito Light"/>
              <a:buChar char="■"/>
              <a:defRPr/>
            </a:lvl6pPr>
            <a:lvl7pPr indent="-292100" lvl="6" marL="3200400" algn="l">
              <a:lnSpc>
                <a:spcPct val="100000"/>
              </a:lnSpc>
              <a:spcBef>
                <a:spcPts val="0"/>
              </a:spcBef>
              <a:spcAft>
                <a:spcPts val="0"/>
              </a:spcAft>
              <a:buSzPts val="1000"/>
              <a:buFont typeface="Nunito Light"/>
              <a:buChar char="●"/>
              <a:defRPr/>
            </a:lvl7pPr>
            <a:lvl8pPr indent="-292100" lvl="7" marL="3657600" algn="l">
              <a:lnSpc>
                <a:spcPct val="100000"/>
              </a:lnSpc>
              <a:spcBef>
                <a:spcPts val="0"/>
              </a:spcBef>
              <a:spcAft>
                <a:spcPts val="0"/>
              </a:spcAft>
              <a:buSzPts val="1000"/>
              <a:buFont typeface="Nunito Light"/>
              <a:buChar char="○"/>
              <a:defRPr/>
            </a:lvl8pPr>
            <a:lvl9pPr indent="-292100" lvl="8" marL="4114800" algn="l">
              <a:lnSpc>
                <a:spcPct val="100000"/>
              </a:lnSpc>
              <a:spcBef>
                <a:spcPts val="0"/>
              </a:spcBef>
              <a:spcAft>
                <a:spcPts val="0"/>
              </a:spcAft>
              <a:buSzPts val="1000"/>
              <a:buFont typeface="Nunito Light"/>
              <a:buChar char="■"/>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391" name="Shape 391"/>
        <p:cNvGrpSpPr/>
        <p:nvPr/>
      </p:nvGrpSpPr>
      <p:grpSpPr>
        <a:xfrm>
          <a:off x="0" y="0"/>
          <a:ext cx="0" cy="0"/>
          <a:chOff x="0" y="0"/>
          <a:chExt cx="0" cy="0"/>
        </a:xfrm>
      </p:grpSpPr>
      <p:pic>
        <p:nvPicPr>
          <p:cNvPr id="392" name="Google Shape;392;p79"/>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393" name="Google Shape;393;p79"/>
          <p:cNvSpPr txBox="1"/>
          <p:nvPr>
            <p:ph type="title"/>
          </p:nvPr>
        </p:nvSpPr>
        <p:spPr>
          <a:xfrm>
            <a:off x="3034930" y="3392700"/>
            <a:ext cx="3074100" cy="531900"/>
          </a:xfrm>
          <a:prstGeom prst="rect">
            <a:avLst/>
          </a:prstGeom>
          <a:noFill/>
          <a:ln>
            <a:noFill/>
          </a:ln>
        </p:spPr>
        <p:txBody>
          <a:bodyPr anchorCtr="0" anchor="ctr" bIns="79125" lIns="79125" spcFirstLastPara="1" rIns="79125" wrap="square" tIns="79125">
            <a:noAutofit/>
          </a:bodyPr>
          <a:lstStyle>
            <a:lvl1pPr lvl="0" algn="ctr">
              <a:lnSpc>
                <a:spcPct val="100000"/>
              </a:lnSpc>
              <a:spcBef>
                <a:spcPts val="0"/>
              </a:spcBef>
              <a:spcAft>
                <a:spcPts val="0"/>
              </a:spcAft>
              <a:buSzPts val="2600"/>
              <a:buNone/>
              <a:defRPr sz="2300"/>
            </a:lvl1pPr>
            <a:lvl2pPr lvl="1" algn="ctr">
              <a:lnSpc>
                <a:spcPct val="100000"/>
              </a:lnSpc>
              <a:spcBef>
                <a:spcPts val="0"/>
              </a:spcBef>
              <a:spcAft>
                <a:spcPts val="0"/>
              </a:spcAft>
              <a:buSzPts val="2600"/>
              <a:buNone/>
              <a:defRPr sz="2800"/>
            </a:lvl2pPr>
            <a:lvl3pPr lvl="2" algn="ctr">
              <a:lnSpc>
                <a:spcPct val="100000"/>
              </a:lnSpc>
              <a:spcBef>
                <a:spcPts val="0"/>
              </a:spcBef>
              <a:spcAft>
                <a:spcPts val="0"/>
              </a:spcAft>
              <a:buSzPts val="2600"/>
              <a:buNone/>
              <a:defRPr sz="2800"/>
            </a:lvl3pPr>
            <a:lvl4pPr lvl="3" algn="ctr">
              <a:lnSpc>
                <a:spcPct val="100000"/>
              </a:lnSpc>
              <a:spcBef>
                <a:spcPts val="0"/>
              </a:spcBef>
              <a:spcAft>
                <a:spcPts val="0"/>
              </a:spcAft>
              <a:buSzPts val="2600"/>
              <a:buNone/>
              <a:defRPr sz="2800"/>
            </a:lvl4pPr>
            <a:lvl5pPr lvl="4" algn="ctr">
              <a:lnSpc>
                <a:spcPct val="100000"/>
              </a:lnSpc>
              <a:spcBef>
                <a:spcPts val="0"/>
              </a:spcBef>
              <a:spcAft>
                <a:spcPts val="0"/>
              </a:spcAft>
              <a:buSzPts val="2600"/>
              <a:buNone/>
              <a:defRPr sz="2800"/>
            </a:lvl5pPr>
            <a:lvl6pPr lvl="5" algn="ctr">
              <a:lnSpc>
                <a:spcPct val="100000"/>
              </a:lnSpc>
              <a:spcBef>
                <a:spcPts val="0"/>
              </a:spcBef>
              <a:spcAft>
                <a:spcPts val="0"/>
              </a:spcAft>
              <a:buSzPts val="2600"/>
              <a:buNone/>
              <a:defRPr sz="2800"/>
            </a:lvl6pPr>
            <a:lvl7pPr lvl="6" algn="ctr">
              <a:lnSpc>
                <a:spcPct val="100000"/>
              </a:lnSpc>
              <a:spcBef>
                <a:spcPts val="0"/>
              </a:spcBef>
              <a:spcAft>
                <a:spcPts val="0"/>
              </a:spcAft>
              <a:buSzPts val="2600"/>
              <a:buNone/>
              <a:defRPr sz="2800"/>
            </a:lvl7pPr>
            <a:lvl8pPr lvl="7" algn="ctr">
              <a:lnSpc>
                <a:spcPct val="100000"/>
              </a:lnSpc>
              <a:spcBef>
                <a:spcPts val="0"/>
              </a:spcBef>
              <a:spcAft>
                <a:spcPts val="0"/>
              </a:spcAft>
              <a:buSzPts val="2600"/>
              <a:buNone/>
              <a:defRPr sz="2800"/>
            </a:lvl8pPr>
            <a:lvl9pPr lvl="8" algn="ctr">
              <a:lnSpc>
                <a:spcPct val="100000"/>
              </a:lnSpc>
              <a:spcBef>
                <a:spcPts val="0"/>
              </a:spcBef>
              <a:spcAft>
                <a:spcPts val="0"/>
              </a:spcAft>
              <a:buSzPts val="2600"/>
              <a:buNone/>
              <a:defRPr sz="2800"/>
            </a:lvl9pPr>
          </a:lstStyle>
          <a:p/>
        </p:txBody>
      </p:sp>
      <p:sp>
        <p:nvSpPr>
          <p:cNvPr id="394" name="Google Shape;394;p79"/>
          <p:cNvSpPr txBox="1"/>
          <p:nvPr>
            <p:ph idx="1" type="subTitle"/>
          </p:nvPr>
        </p:nvSpPr>
        <p:spPr>
          <a:xfrm>
            <a:off x="1458130" y="860300"/>
            <a:ext cx="6227700" cy="23958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2200"/>
              <a:buNone/>
              <a:defRPr sz="3300"/>
            </a:lvl1pPr>
            <a:lvl2pPr lvl="1" algn="ctr">
              <a:lnSpc>
                <a:spcPct val="100000"/>
              </a:lnSpc>
              <a:spcBef>
                <a:spcPts val="0"/>
              </a:spcBef>
              <a:spcAft>
                <a:spcPts val="0"/>
              </a:spcAft>
              <a:buSzPts val="2200"/>
              <a:buNone/>
              <a:defRPr sz="2300"/>
            </a:lvl2pPr>
            <a:lvl3pPr lvl="2" algn="ctr">
              <a:lnSpc>
                <a:spcPct val="100000"/>
              </a:lnSpc>
              <a:spcBef>
                <a:spcPts val="0"/>
              </a:spcBef>
              <a:spcAft>
                <a:spcPts val="0"/>
              </a:spcAft>
              <a:buSzPts val="2200"/>
              <a:buNone/>
              <a:defRPr sz="2300"/>
            </a:lvl3pPr>
            <a:lvl4pPr lvl="3" algn="ctr">
              <a:lnSpc>
                <a:spcPct val="100000"/>
              </a:lnSpc>
              <a:spcBef>
                <a:spcPts val="0"/>
              </a:spcBef>
              <a:spcAft>
                <a:spcPts val="0"/>
              </a:spcAft>
              <a:buSzPts val="2200"/>
              <a:buNone/>
              <a:defRPr sz="2300"/>
            </a:lvl4pPr>
            <a:lvl5pPr lvl="4" algn="ctr">
              <a:lnSpc>
                <a:spcPct val="100000"/>
              </a:lnSpc>
              <a:spcBef>
                <a:spcPts val="0"/>
              </a:spcBef>
              <a:spcAft>
                <a:spcPts val="0"/>
              </a:spcAft>
              <a:buSzPts val="2200"/>
              <a:buNone/>
              <a:defRPr sz="2300"/>
            </a:lvl5pPr>
            <a:lvl6pPr lvl="5" algn="ctr">
              <a:lnSpc>
                <a:spcPct val="100000"/>
              </a:lnSpc>
              <a:spcBef>
                <a:spcPts val="0"/>
              </a:spcBef>
              <a:spcAft>
                <a:spcPts val="0"/>
              </a:spcAft>
              <a:buSzPts val="2200"/>
              <a:buNone/>
              <a:defRPr sz="2300"/>
            </a:lvl6pPr>
            <a:lvl7pPr lvl="6" algn="ctr">
              <a:lnSpc>
                <a:spcPct val="100000"/>
              </a:lnSpc>
              <a:spcBef>
                <a:spcPts val="0"/>
              </a:spcBef>
              <a:spcAft>
                <a:spcPts val="0"/>
              </a:spcAft>
              <a:buSzPts val="2200"/>
              <a:buNone/>
              <a:defRPr sz="2300"/>
            </a:lvl7pPr>
            <a:lvl8pPr lvl="7" algn="ctr">
              <a:lnSpc>
                <a:spcPct val="100000"/>
              </a:lnSpc>
              <a:spcBef>
                <a:spcPts val="0"/>
              </a:spcBef>
              <a:spcAft>
                <a:spcPts val="0"/>
              </a:spcAft>
              <a:buSzPts val="2200"/>
              <a:buNone/>
              <a:defRPr sz="2300"/>
            </a:lvl8pPr>
            <a:lvl9pPr lvl="8" algn="ctr">
              <a:lnSpc>
                <a:spcPct val="100000"/>
              </a:lnSpc>
              <a:spcBef>
                <a:spcPts val="0"/>
              </a:spcBef>
              <a:spcAft>
                <a:spcPts val="0"/>
              </a:spcAft>
              <a:buSzPts val="2200"/>
              <a:buNone/>
              <a:defRPr sz="2300"/>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_1_1_1_1">
    <p:spTree>
      <p:nvGrpSpPr>
        <p:cNvPr id="395" name="Shape 395"/>
        <p:cNvGrpSpPr/>
        <p:nvPr/>
      </p:nvGrpSpPr>
      <p:grpSpPr>
        <a:xfrm>
          <a:off x="0" y="0"/>
          <a:ext cx="0" cy="0"/>
          <a:chOff x="0" y="0"/>
          <a:chExt cx="0" cy="0"/>
        </a:xfrm>
      </p:grpSpPr>
      <p:pic>
        <p:nvPicPr>
          <p:cNvPr id="396" name="Google Shape;396;p80"/>
          <p:cNvPicPr preferRelativeResize="0"/>
          <p:nvPr/>
        </p:nvPicPr>
        <p:blipFill rotWithShape="1">
          <a:blip r:embed="rId2">
            <a:alphaModFix/>
          </a:blip>
          <a:srcRect b="0" l="0" r="0" t="0"/>
          <a:stretch/>
        </p:blipFill>
        <p:spPr>
          <a:xfrm flipH="1">
            <a:off x="0" y="0"/>
            <a:ext cx="9144000" cy="5143500"/>
          </a:xfrm>
          <a:prstGeom prst="rect">
            <a:avLst/>
          </a:prstGeom>
          <a:noFill/>
          <a:ln>
            <a:noFill/>
          </a:ln>
        </p:spPr>
      </p:pic>
      <p:sp>
        <p:nvSpPr>
          <p:cNvPr id="397" name="Google Shape;397;p80"/>
          <p:cNvSpPr txBox="1"/>
          <p:nvPr>
            <p:ph type="title"/>
          </p:nvPr>
        </p:nvSpPr>
        <p:spPr>
          <a:xfrm>
            <a:off x="720001" y="1222625"/>
            <a:ext cx="2641500" cy="7377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98" name="Google Shape;398;p80"/>
          <p:cNvSpPr txBox="1"/>
          <p:nvPr>
            <p:ph idx="1" type="subTitle"/>
          </p:nvPr>
        </p:nvSpPr>
        <p:spPr>
          <a:xfrm>
            <a:off x="720001" y="1960200"/>
            <a:ext cx="2641500" cy="23490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9" name="Shape 399"/>
        <p:cNvGrpSpPr/>
        <p:nvPr/>
      </p:nvGrpSpPr>
      <p:grpSpPr>
        <a:xfrm>
          <a:off x="0" y="0"/>
          <a:ext cx="0" cy="0"/>
          <a:chOff x="0" y="0"/>
          <a:chExt cx="0" cy="0"/>
        </a:xfrm>
      </p:grpSpPr>
      <p:pic>
        <p:nvPicPr>
          <p:cNvPr id="400" name="Google Shape;400;p81"/>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401" name="Google Shape;401;p81"/>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02" name="Shape 402"/>
        <p:cNvGrpSpPr/>
        <p:nvPr/>
      </p:nvGrpSpPr>
      <p:grpSpPr>
        <a:xfrm>
          <a:off x="0" y="0"/>
          <a:ext cx="0" cy="0"/>
          <a:chOff x="0" y="0"/>
          <a:chExt cx="0" cy="0"/>
        </a:xfrm>
      </p:grpSpPr>
      <p:pic>
        <p:nvPicPr>
          <p:cNvPr id="403" name="Google Shape;403;p82"/>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404" name="Google Shape;404;p82"/>
          <p:cNvSpPr txBox="1"/>
          <p:nvPr>
            <p:ph type="title"/>
          </p:nvPr>
        </p:nvSpPr>
        <p:spPr>
          <a:xfrm>
            <a:off x="4190525" y="1389063"/>
            <a:ext cx="4238400" cy="8418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SzPts val="3100"/>
              <a:buNone/>
              <a:defRPr sz="5700">
                <a:latin typeface="Teko Medium"/>
                <a:ea typeface="Teko Medium"/>
                <a:cs typeface="Teko Medium"/>
                <a:sym typeface="Teko Medium"/>
              </a:defRPr>
            </a:lvl1pPr>
            <a:lvl2pPr lvl="1" algn="ctr">
              <a:lnSpc>
                <a:spcPct val="100000"/>
              </a:lnSpc>
              <a:spcBef>
                <a:spcPts val="0"/>
              </a:spcBef>
              <a:spcAft>
                <a:spcPts val="0"/>
              </a:spcAft>
              <a:buSzPts val="3100"/>
              <a:buNone/>
              <a:defRPr sz="3400"/>
            </a:lvl2pPr>
            <a:lvl3pPr lvl="2" algn="ctr">
              <a:lnSpc>
                <a:spcPct val="100000"/>
              </a:lnSpc>
              <a:spcBef>
                <a:spcPts val="0"/>
              </a:spcBef>
              <a:spcAft>
                <a:spcPts val="0"/>
              </a:spcAft>
              <a:buSzPts val="3100"/>
              <a:buNone/>
              <a:defRPr sz="3400"/>
            </a:lvl3pPr>
            <a:lvl4pPr lvl="3" algn="ctr">
              <a:lnSpc>
                <a:spcPct val="100000"/>
              </a:lnSpc>
              <a:spcBef>
                <a:spcPts val="0"/>
              </a:spcBef>
              <a:spcAft>
                <a:spcPts val="0"/>
              </a:spcAft>
              <a:buSzPts val="3100"/>
              <a:buNone/>
              <a:defRPr sz="3400"/>
            </a:lvl4pPr>
            <a:lvl5pPr lvl="4" algn="ctr">
              <a:lnSpc>
                <a:spcPct val="100000"/>
              </a:lnSpc>
              <a:spcBef>
                <a:spcPts val="0"/>
              </a:spcBef>
              <a:spcAft>
                <a:spcPts val="0"/>
              </a:spcAft>
              <a:buSzPts val="3100"/>
              <a:buNone/>
              <a:defRPr sz="3400"/>
            </a:lvl5pPr>
            <a:lvl6pPr lvl="5" algn="ctr">
              <a:lnSpc>
                <a:spcPct val="100000"/>
              </a:lnSpc>
              <a:spcBef>
                <a:spcPts val="0"/>
              </a:spcBef>
              <a:spcAft>
                <a:spcPts val="0"/>
              </a:spcAft>
              <a:buSzPts val="3100"/>
              <a:buNone/>
              <a:defRPr sz="3400"/>
            </a:lvl6pPr>
            <a:lvl7pPr lvl="6" algn="ctr">
              <a:lnSpc>
                <a:spcPct val="100000"/>
              </a:lnSpc>
              <a:spcBef>
                <a:spcPts val="0"/>
              </a:spcBef>
              <a:spcAft>
                <a:spcPts val="0"/>
              </a:spcAft>
              <a:buSzPts val="3100"/>
              <a:buNone/>
              <a:defRPr sz="3400"/>
            </a:lvl7pPr>
            <a:lvl8pPr lvl="7" algn="ctr">
              <a:lnSpc>
                <a:spcPct val="100000"/>
              </a:lnSpc>
              <a:spcBef>
                <a:spcPts val="0"/>
              </a:spcBef>
              <a:spcAft>
                <a:spcPts val="0"/>
              </a:spcAft>
              <a:buSzPts val="3100"/>
              <a:buNone/>
              <a:defRPr sz="3400"/>
            </a:lvl8pPr>
            <a:lvl9pPr lvl="8" algn="ctr">
              <a:lnSpc>
                <a:spcPct val="100000"/>
              </a:lnSpc>
              <a:spcBef>
                <a:spcPts val="0"/>
              </a:spcBef>
              <a:spcAft>
                <a:spcPts val="0"/>
              </a:spcAft>
              <a:buSzPts val="3100"/>
              <a:buNone/>
              <a:defRPr sz="3400"/>
            </a:lvl9pPr>
          </a:lstStyle>
          <a:p/>
        </p:txBody>
      </p:sp>
      <p:sp>
        <p:nvSpPr>
          <p:cNvPr id="405" name="Google Shape;405;p82"/>
          <p:cNvSpPr txBox="1"/>
          <p:nvPr>
            <p:ph idx="1" type="subTitle"/>
          </p:nvPr>
        </p:nvSpPr>
        <p:spPr>
          <a:xfrm>
            <a:off x="4190625" y="2275138"/>
            <a:ext cx="4238400" cy="19122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5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9" name="Shape 49"/>
        <p:cNvGrpSpPr/>
        <p:nvPr/>
      </p:nvGrpSpPr>
      <p:grpSpPr>
        <a:xfrm>
          <a:off x="0" y="0"/>
          <a:ext cx="0" cy="0"/>
          <a:chOff x="0" y="0"/>
          <a:chExt cx="0" cy="0"/>
        </a:xfrm>
      </p:grpSpPr>
      <p:pic>
        <p:nvPicPr>
          <p:cNvPr id="50" name="Google Shape;50;p22"/>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51" name="Google Shape;51;p22"/>
          <p:cNvSpPr txBox="1"/>
          <p:nvPr>
            <p:ph type="title"/>
          </p:nvPr>
        </p:nvSpPr>
        <p:spPr>
          <a:xfrm>
            <a:off x="837175" y="2235000"/>
            <a:ext cx="4360200" cy="8418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100"/>
              <a:buNone/>
              <a:defRPr sz="4700">
                <a:latin typeface="Teko Medium"/>
                <a:ea typeface="Teko Medium"/>
                <a:cs typeface="Teko Medium"/>
                <a:sym typeface="Teko Medium"/>
              </a:defRPr>
            </a:lvl1pPr>
            <a:lvl2pPr lvl="1" algn="ctr">
              <a:lnSpc>
                <a:spcPct val="100000"/>
              </a:lnSpc>
              <a:spcBef>
                <a:spcPts val="0"/>
              </a:spcBef>
              <a:spcAft>
                <a:spcPts val="0"/>
              </a:spcAft>
              <a:buSzPts val="3100"/>
              <a:buNone/>
              <a:defRPr sz="3400"/>
            </a:lvl2pPr>
            <a:lvl3pPr lvl="2" algn="ctr">
              <a:lnSpc>
                <a:spcPct val="100000"/>
              </a:lnSpc>
              <a:spcBef>
                <a:spcPts val="0"/>
              </a:spcBef>
              <a:spcAft>
                <a:spcPts val="0"/>
              </a:spcAft>
              <a:buSzPts val="3100"/>
              <a:buNone/>
              <a:defRPr sz="3400"/>
            </a:lvl3pPr>
            <a:lvl4pPr lvl="3" algn="ctr">
              <a:lnSpc>
                <a:spcPct val="100000"/>
              </a:lnSpc>
              <a:spcBef>
                <a:spcPts val="0"/>
              </a:spcBef>
              <a:spcAft>
                <a:spcPts val="0"/>
              </a:spcAft>
              <a:buSzPts val="3100"/>
              <a:buNone/>
              <a:defRPr sz="3400"/>
            </a:lvl4pPr>
            <a:lvl5pPr lvl="4" algn="ctr">
              <a:lnSpc>
                <a:spcPct val="100000"/>
              </a:lnSpc>
              <a:spcBef>
                <a:spcPts val="0"/>
              </a:spcBef>
              <a:spcAft>
                <a:spcPts val="0"/>
              </a:spcAft>
              <a:buSzPts val="3100"/>
              <a:buNone/>
              <a:defRPr sz="3400"/>
            </a:lvl5pPr>
            <a:lvl6pPr lvl="5" algn="ctr">
              <a:lnSpc>
                <a:spcPct val="100000"/>
              </a:lnSpc>
              <a:spcBef>
                <a:spcPts val="0"/>
              </a:spcBef>
              <a:spcAft>
                <a:spcPts val="0"/>
              </a:spcAft>
              <a:buSzPts val="3100"/>
              <a:buNone/>
              <a:defRPr sz="3400"/>
            </a:lvl6pPr>
            <a:lvl7pPr lvl="6" algn="ctr">
              <a:lnSpc>
                <a:spcPct val="100000"/>
              </a:lnSpc>
              <a:spcBef>
                <a:spcPts val="0"/>
              </a:spcBef>
              <a:spcAft>
                <a:spcPts val="0"/>
              </a:spcAft>
              <a:buSzPts val="3100"/>
              <a:buNone/>
              <a:defRPr sz="3400"/>
            </a:lvl7pPr>
            <a:lvl8pPr lvl="7" algn="ctr">
              <a:lnSpc>
                <a:spcPct val="100000"/>
              </a:lnSpc>
              <a:spcBef>
                <a:spcPts val="0"/>
              </a:spcBef>
              <a:spcAft>
                <a:spcPts val="0"/>
              </a:spcAft>
              <a:buSzPts val="3100"/>
              <a:buNone/>
              <a:defRPr sz="3400"/>
            </a:lvl8pPr>
            <a:lvl9pPr lvl="8" algn="ctr">
              <a:lnSpc>
                <a:spcPct val="100000"/>
              </a:lnSpc>
              <a:spcBef>
                <a:spcPts val="0"/>
              </a:spcBef>
              <a:spcAft>
                <a:spcPts val="0"/>
              </a:spcAft>
              <a:buSzPts val="3100"/>
              <a:buNone/>
              <a:defRPr sz="3400"/>
            </a:lvl9pPr>
          </a:lstStyle>
          <a:p/>
        </p:txBody>
      </p:sp>
      <p:sp>
        <p:nvSpPr>
          <p:cNvPr id="52" name="Google Shape;52;p22"/>
          <p:cNvSpPr txBox="1"/>
          <p:nvPr>
            <p:ph idx="2" type="title"/>
          </p:nvPr>
        </p:nvSpPr>
        <p:spPr>
          <a:xfrm>
            <a:off x="2073475" y="1337825"/>
            <a:ext cx="1887600" cy="841800"/>
          </a:xfrm>
          <a:prstGeom prst="rect">
            <a:avLst/>
          </a:prstGeom>
          <a:solidFill>
            <a:schemeClr val="lt1"/>
          </a:solidFill>
          <a:ln>
            <a:noFill/>
          </a:ln>
          <a:effectLst>
            <a:outerShdw blurRad="57150" rotWithShape="0" algn="bl" dir="1200000" dist="38100">
              <a:schemeClr val="lt1">
                <a:alpha val="48627"/>
              </a:schemeClr>
            </a:outerShdw>
          </a:effectLst>
        </p:spPr>
        <p:txBody>
          <a:bodyPr anchorCtr="0" anchor="ctr" bIns="79125" lIns="79125" spcFirstLastPara="1" rIns="79125" wrap="square" tIns="79125">
            <a:noAutofit/>
          </a:bodyPr>
          <a:lstStyle>
            <a:lvl1pPr lvl="0" algn="ctr">
              <a:lnSpc>
                <a:spcPct val="100000"/>
              </a:lnSpc>
              <a:spcBef>
                <a:spcPts val="0"/>
              </a:spcBef>
              <a:spcAft>
                <a:spcPts val="0"/>
              </a:spcAft>
              <a:buSzPts val="5200"/>
              <a:buNone/>
              <a:defRPr sz="5700">
                <a:latin typeface="Teko Medium"/>
                <a:ea typeface="Teko Medium"/>
                <a:cs typeface="Teko Medium"/>
                <a:sym typeface="Teko Medium"/>
              </a:defRPr>
            </a:lvl1pPr>
            <a:lvl2pPr lvl="1" algn="ctr">
              <a:lnSpc>
                <a:spcPct val="100000"/>
              </a:lnSpc>
              <a:spcBef>
                <a:spcPts val="0"/>
              </a:spcBef>
              <a:spcAft>
                <a:spcPts val="0"/>
              </a:spcAft>
              <a:buSzPts val="5200"/>
              <a:buNone/>
              <a:defRPr sz="5600"/>
            </a:lvl2pPr>
            <a:lvl3pPr lvl="2" algn="ctr">
              <a:lnSpc>
                <a:spcPct val="100000"/>
              </a:lnSpc>
              <a:spcBef>
                <a:spcPts val="0"/>
              </a:spcBef>
              <a:spcAft>
                <a:spcPts val="0"/>
              </a:spcAft>
              <a:buSzPts val="5200"/>
              <a:buNone/>
              <a:defRPr sz="5600"/>
            </a:lvl3pPr>
            <a:lvl4pPr lvl="3" algn="ctr">
              <a:lnSpc>
                <a:spcPct val="100000"/>
              </a:lnSpc>
              <a:spcBef>
                <a:spcPts val="0"/>
              </a:spcBef>
              <a:spcAft>
                <a:spcPts val="0"/>
              </a:spcAft>
              <a:buSzPts val="5200"/>
              <a:buNone/>
              <a:defRPr sz="5600"/>
            </a:lvl4pPr>
            <a:lvl5pPr lvl="4" algn="ctr">
              <a:lnSpc>
                <a:spcPct val="100000"/>
              </a:lnSpc>
              <a:spcBef>
                <a:spcPts val="0"/>
              </a:spcBef>
              <a:spcAft>
                <a:spcPts val="0"/>
              </a:spcAft>
              <a:buSzPts val="5200"/>
              <a:buNone/>
              <a:defRPr sz="5600"/>
            </a:lvl5pPr>
            <a:lvl6pPr lvl="5" algn="ctr">
              <a:lnSpc>
                <a:spcPct val="100000"/>
              </a:lnSpc>
              <a:spcBef>
                <a:spcPts val="0"/>
              </a:spcBef>
              <a:spcAft>
                <a:spcPts val="0"/>
              </a:spcAft>
              <a:buSzPts val="5200"/>
              <a:buNone/>
              <a:defRPr sz="5600"/>
            </a:lvl6pPr>
            <a:lvl7pPr lvl="6" algn="ctr">
              <a:lnSpc>
                <a:spcPct val="100000"/>
              </a:lnSpc>
              <a:spcBef>
                <a:spcPts val="0"/>
              </a:spcBef>
              <a:spcAft>
                <a:spcPts val="0"/>
              </a:spcAft>
              <a:buSzPts val="5200"/>
              <a:buNone/>
              <a:defRPr sz="5600"/>
            </a:lvl7pPr>
            <a:lvl8pPr lvl="7" algn="ctr">
              <a:lnSpc>
                <a:spcPct val="100000"/>
              </a:lnSpc>
              <a:spcBef>
                <a:spcPts val="0"/>
              </a:spcBef>
              <a:spcAft>
                <a:spcPts val="0"/>
              </a:spcAft>
              <a:buSzPts val="5200"/>
              <a:buNone/>
              <a:defRPr sz="5600"/>
            </a:lvl8pPr>
            <a:lvl9pPr lvl="8" algn="ctr">
              <a:lnSpc>
                <a:spcPct val="100000"/>
              </a:lnSpc>
              <a:spcBef>
                <a:spcPts val="0"/>
              </a:spcBef>
              <a:spcAft>
                <a:spcPts val="0"/>
              </a:spcAft>
              <a:buSzPts val="5200"/>
              <a:buNone/>
              <a:defRPr sz="5600"/>
            </a:lvl9pPr>
          </a:lstStyle>
          <a:p/>
        </p:txBody>
      </p:sp>
      <p:sp>
        <p:nvSpPr>
          <p:cNvPr id="53" name="Google Shape;53;p22"/>
          <p:cNvSpPr txBox="1"/>
          <p:nvPr>
            <p:ph idx="1" type="subTitle"/>
          </p:nvPr>
        </p:nvSpPr>
        <p:spPr>
          <a:xfrm>
            <a:off x="1377026" y="3132175"/>
            <a:ext cx="3280500" cy="6546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5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406" name="Shape 406"/>
        <p:cNvGrpSpPr/>
        <p:nvPr/>
      </p:nvGrpSpPr>
      <p:grpSpPr>
        <a:xfrm>
          <a:off x="0" y="0"/>
          <a:ext cx="0" cy="0"/>
          <a:chOff x="0" y="0"/>
          <a:chExt cx="0" cy="0"/>
        </a:xfrm>
      </p:grpSpPr>
      <p:pic>
        <p:nvPicPr>
          <p:cNvPr id="407" name="Google Shape;407;p83"/>
          <p:cNvPicPr preferRelativeResize="0"/>
          <p:nvPr/>
        </p:nvPicPr>
        <p:blipFill rotWithShape="1">
          <a:blip r:embed="rId2">
            <a:alphaModFix/>
          </a:blip>
          <a:srcRect b="0" l="0" r="0" t="0"/>
          <a:stretch/>
        </p:blipFill>
        <p:spPr>
          <a:xfrm flipH="1">
            <a:off x="0" y="0"/>
            <a:ext cx="9144000" cy="5143500"/>
          </a:xfrm>
          <a:prstGeom prst="rect">
            <a:avLst/>
          </a:prstGeom>
          <a:noFill/>
          <a:ln>
            <a:noFill/>
          </a:ln>
        </p:spPr>
      </p:pic>
      <p:sp>
        <p:nvSpPr>
          <p:cNvPr id="408" name="Google Shape;408;p83"/>
          <p:cNvSpPr txBox="1"/>
          <p:nvPr>
            <p:ph idx="1" type="subTitle"/>
          </p:nvPr>
        </p:nvSpPr>
        <p:spPr>
          <a:xfrm>
            <a:off x="720000" y="2405313"/>
            <a:ext cx="2336400" cy="5637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409" name="Google Shape;409;p83"/>
          <p:cNvSpPr txBox="1"/>
          <p:nvPr>
            <p:ph idx="2" type="subTitle"/>
          </p:nvPr>
        </p:nvSpPr>
        <p:spPr>
          <a:xfrm>
            <a:off x="720000" y="3009867"/>
            <a:ext cx="2336400" cy="11556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10" name="Google Shape;410;p83"/>
          <p:cNvSpPr txBox="1"/>
          <p:nvPr>
            <p:ph idx="3" type="subTitle"/>
          </p:nvPr>
        </p:nvSpPr>
        <p:spPr>
          <a:xfrm>
            <a:off x="3403800" y="3009867"/>
            <a:ext cx="2336400" cy="11556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11" name="Google Shape;411;p83"/>
          <p:cNvSpPr txBox="1"/>
          <p:nvPr>
            <p:ph idx="4" type="subTitle"/>
          </p:nvPr>
        </p:nvSpPr>
        <p:spPr>
          <a:xfrm>
            <a:off x="6087600" y="3009867"/>
            <a:ext cx="2336400" cy="11556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12" name="Google Shape;412;p83"/>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atin typeface="Teko Medium"/>
                <a:ea typeface="Teko Medium"/>
                <a:cs typeface="Teko Medium"/>
                <a:sym typeface="Teko Medium"/>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413" name="Google Shape;413;p83"/>
          <p:cNvSpPr txBox="1"/>
          <p:nvPr>
            <p:ph idx="5" type="subTitle"/>
          </p:nvPr>
        </p:nvSpPr>
        <p:spPr>
          <a:xfrm>
            <a:off x="3403800" y="2405313"/>
            <a:ext cx="2336400" cy="5637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414" name="Google Shape;414;p83"/>
          <p:cNvSpPr txBox="1"/>
          <p:nvPr>
            <p:ph idx="6" type="subTitle"/>
          </p:nvPr>
        </p:nvSpPr>
        <p:spPr>
          <a:xfrm>
            <a:off x="6087600" y="2405313"/>
            <a:ext cx="2336400" cy="5637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1_1_1_1_1_1">
    <p:spTree>
      <p:nvGrpSpPr>
        <p:cNvPr id="415" name="Shape 415"/>
        <p:cNvGrpSpPr/>
        <p:nvPr/>
      </p:nvGrpSpPr>
      <p:grpSpPr>
        <a:xfrm>
          <a:off x="0" y="0"/>
          <a:ext cx="0" cy="0"/>
          <a:chOff x="0" y="0"/>
          <a:chExt cx="0" cy="0"/>
        </a:xfrm>
      </p:grpSpPr>
      <p:pic>
        <p:nvPicPr>
          <p:cNvPr id="416" name="Google Shape;416;p84"/>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417" name="Google Shape;417;p84"/>
          <p:cNvSpPr txBox="1"/>
          <p:nvPr>
            <p:ph type="title"/>
          </p:nvPr>
        </p:nvSpPr>
        <p:spPr>
          <a:xfrm>
            <a:off x="720001" y="965475"/>
            <a:ext cx="2641500" cy="11460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418" name="Google Shape;418;p84"/>
          <p:cNvSpPr txBox="1"/>
          <p:nvPr>
            <p:ph idx="1" type="subTitle"/>
          </p:nvPr>
        </p:nvSpPr>
        <p:spPr>
          <a:xfrm>
            <a:off x="720001" y="2111475"/>
            <a:ext cx="2641500" cy="23490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419" name="Shape 419"/>
        <p:cNvGrpSpPr/>
        <p:nvPr/>
      </p:nvGrpSpPr>
      <p:grpSpPr>
        <a:xfrm>
          <a:off x="0" y="0"/>
          <a:ext cx="0" cy="0"/>
          <a:chOff x="0" y="0"/>
          <a:chExt cx="0" cy="0"/>
        </a:xfrm>
      </p:grpSpPr>
      <p:pic>
        <p:nvPicPr>
          <p:cNvPr id="420" name="Google Shape;420;p85"/>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421" name="Google Shape;421;p85"/>
          <p:cNvSpPr txBox="1"/>
          <p:nvPr>
            <p:ph idx="1" type="subTitle"/>
          </p:nvPr>
        </p:nvSpPr>
        <p:spPr>
          <a:xfrm>
            <a:off x="4361801" y="2111673"/>
            <a:ext cx="4067100" cy="16305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22" name="Google Shape;422;p85"/>
          <p:cNvSpPr txBox="1"/>
          <p:nvPr>
            <p:ph type="title"/>
          </p:nvPr>
        </p:nvSpPr>
        <p:spPr>
          <a:xfrm>
            <a:off x="4361801" y="1417500"/>
            <a:ext cx="4067100" cy="6942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spTree>
      <p:nvGrpSpPr>
        <p:cNvPr id="423" name="Shape 423"/>
        <p:cNvGrpSpPr/>
        <p:nvPr/>
      </p:nvGrpSpPr>
      <p:grpSpPr>
        <a:xfrm>
          <a:off x="0" y="0"/>
          <a:ext cx="0" cy="0"/>
          <a:chOff x="0" y="0"/>
          <a:chExt cx="0" cy="0"/>
        </a:xfrm>
      </p:grpSpPr>
      <p:pic>
        <p:nvPicPr>
          <p:cNvPr id="424" name="Google Shape;424;p86"/>
          <p:cNvPicPr preferRelativeResize="0"/>
          <p:nvPr/>
        </p:nvPicPr>
        <p:blipFill rotWithShape="1">
          <a:blip r:embed="rId2">
            <a:alphaModFix/>
          </a:blip>
          <a:srcRect b="0" l="0" r="0" t="0"/>
          <a:stretch/>
        </p:blipFill>
        <p:spPr>
          <a:xfrm flipH="1">
            <a:off x="0" y="0"/>
            <a:ext cx="9144000" cy="5143500"/>
          </a:xfrm>
          <a:prstGeom prst="rect">
            <a:avLst/>
          </a:prstGeom>
          <a:noFill/>
          <a:ln>
            <a:noFill/>
          </a:ln>
        </p:spPr>
      </p:pic>
      <p:sp>
        <p:nvSpPr>
          <p:cNvPr id="425" name="Google Shape;425;p86"/>
          <p:cNvSpPr txBox="1"/>
          <p:nvPr>
            <p:ph idx="1" type="subTitle"/>
          </p:nvPr>
        </p:nvSpPr>
        <p:spPr>
          <a:xfrm>
            <a:off x="715104" y="2111663"/>
            <a:ext cx="2819700" cy="2132700"/>
          </a:xfrm>
          <a:prstGeom prst="rect">
            <a:avLst/>
          </a:prstGeom>
          <a:noFill/>
          <a:ln>
            <a:noFill/>
          </a:ln>
        </p:spPr>
        <p:txBody>
          <a:bodyPr anchorCtr="0" anchor="t" bIns="79125" lIns="79125" spcFirstLastPara="1" rIns="79125" wrap="square" tIns="79125">
            <a:noAutofit/>
          </a:bodyPr>
          <a:lstStyle>
            <a:lvl1pPr lvl="0" algn="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26" name="Google Shape;426;p86"/>
          <p:cNvSpPr txBox="1"/>
          <p:nvPr>
            <p:ph type="title"/>
          </p:nvPr>
        </p:nvSpPr>
        <p:spPr>
          <a:xfrm>
            <a:off x="715104" y="1441800"/>
            <a:ext cx="2819700" cy="669900"/>
          </a:xfrm>
          <a:prstGeom prst="rect">
            <a:avLst/>
          </a:prstGeom>
          <a:noFill/>
          <a:ln>
            <a:noFill/>
          </a:ln>
        </p:spPr>
        <p:txBody>
          <a:bodyPr anchorCtr="0" anchor="t" bIns="79125" lIns="79125" spcFirstLastPara="1" rIns="79125" wrap="square" tIns="79125">
            <a:noAutofit/>
          </a:bodyPr>
          <a:lstStyle>
            <a:lvl1pPr lvl="0" algn="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
    <p:spTree>
      <p:nvGrpSpPr>
        <p:cNvPr id="427" name="Shape 427"/>
        <p:cNvGrpSpPr/>
        <p:nvPr/>
      </p:nvGrpSpPr>
      <p:grpSpPr>
        <a:xfrm>
          <a:off x="0" y="0"/>
          <a:ext cx="0" cy="0"/>
          <a:chOff x="0" y="0"/>
          <a:chExt cx="0" cy="0"/>
        </a:xfrm>
      </p:grpSpPr>
      <p:pic>
        <p:nvPicPr>
          <p:cNvPr id="428" name="Google Shape;428;p87"/>
          <p:cNvPicPr preferRelativeResize="0"/>
          <p:nvPr/>
        </p:nvPicPr>
        <p:blipFill rotWithShape="1">
          <a:blip r:embed="rId2">
            <a:alphaModFix amt="80000"/>
          </a:blip>
          <a:srcRect b="0" l="0" r="0" t="0"/>
          <a:stretch/>
        </p:blipFill>
        <p:spPr>
          <a:xfrm flipH="1" rot="10800000">
            <a:off x="0" y="0"/>
            <a:ext cx="9144000" cy="5143500"/>
          </a:xfrm>
          <a:prstGeom prst="rect">
            <a:avLst/>
          </a:prstGeom>
          <a:noFill/>
          <a:ln>
            <a:noFill/>
          </a:ln>
        </p:spPr>
      </p:pic>
      <p:sp>
        <p:nvSpPr>
          <p:cNvPr id="429" name="Google Shape;429;p87"/>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30" name="Shape 430"/>
        <p:cNvGrpSpPr/>
        <p:nvPr/>
      </p:nvGrpSpPr>
      <p:grpSpPr>
        <a:xfrm>
          <a:off x="0" y="0"/>
          <a:ext cx="0" cy="0"/>
          <a:chOff x="0" y="0"/>
          <a:chExt cx="0" cy="0"/>
        </a:xfrm>
      </p:grpSpPr>
      <p:pic>
        <p:nvPicPr>
          <p:cNvPr id="431" name="Google Shape;431;p88"/>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432" name="Google Shape;432;p88"/>
          <p:cNvSpPr txBox="1"/>
          <p:nvPr>
            <p:ph type="title"/>
          </p:nvPr>
        </p:nvSpPr>
        <p:spPr>
          <a:xfrm>
            <a:off x="715095" y="1307112"/>
            <a:ext cx="4080600" cy="2529300"/>
          </a:xfrm>
          <a:prstGeom prst="rect">
            <a:avLst/>
          </a:prstGeom>
          <a:noFill/>
          <a:ln>
            <a:noFill/>
          </a:ln>
        </p:spPr>
        <p:txBody>
          <a:bodyPr anchorCtr="0" anchor="ctr" bIns="79125" lIns="79125" spcFirstLastPara="1" rIns="79125" wrap="square" tIns="79125">
            <a:noAutofit/>
          </a:bodyPr>
          <a:lstStyle>
            <a:lvl1pPr lvl="0" algn="ctr">
              <a:lnSpc>
                <a:spcPct val="100000"/>
              </a:lnSpc>
              <a:spcBef>
                <a:spcPts val="0"/>
              </a:spcBef>
              <a:spcAft>
                <a:spcPts val="0"/>
              </a:spcAft>
              <a:buSzPts val="5200"/>
              <a:buNone/>
              <a:defRPr sz="7500"/>
            </a:lvl1pPr>
            <a:lvl2pPr lvl="1" algn="ctr">
              <a:lnSpc>
                <a:spcPct val="100000"/>
              </a:lnSpc>
              <a:spcBef>
                <a:spcPts val="0"/>
              </a:spcBef>
              <a:spcAft>
                <a:spcPts val="0"/>
              </a:spcAft>
              <a:buSzPts val="5200"/>
              <a:buNone/>
              <a:defRPr sz="5600"/>
            </a:lvl2pPr>
            <a:lvl3pPr lvl="2" algn="ctr">
              <a:lnSpc>
                <a:spcPct val="100000"/>
              </a:lnSpc>
              <a:spcBef>
                <a:spcPts val="0"/>
              </a:spcBef>
              <a:spcAft>
                <a:spcPts val="0"/>
              </a:spcAft>
              <a:buSzPts val="5200"/>
              <a:buNone/>
              <a:defRPr sz="5600"/>
            </a:lvl3pPr>
            <a:lvl4pPr lvl="3" algn="ctr">
              <a:lnSpc>
                <a:spcPct val="100000"/>
              </a:lnSpc>
              <a:spcBef>
                <a:spcPts val="0"/>
              </a:spcBef>
              <a:spcAft>
                <a:spcPts val="0"/>
              </a:spcAft>
              <a:buSzPts val="5200"/>
              <a:buNone/>
              <a:defRPr sz="5600"/>
            </a:lvl4pPr>
            <a:lvl5pPr lvl="4" algn="ctr">
              <a:lnSpc>
                <a:spcPct val="100000"/>
              </a:lnSpc>
              <a:spcBef>
                <a:spcPts val="0"/>
              </a:spcBef>
              <a:spcAft>
                <a:spcPts val="0"/>
              </a:spcAft>
              <a:buSzPts val="5200"/>
              <a:buNone/>
              <a:defRPr sz="5600"/>
            </a:lvl5pPr>
            <a:lvl6pPr lvl="5" algn="ctr">
              <a:lnSpc>
                <a:spcPct val="100000"/>
              </a:lnSpc>
              <a:spcBef>
                <a:spcPts val="0"/>
              </a:spcBef>
              <a:spcAft>
                <a:spcPts val="0"/>
              </a:spcAft>
              <a:buSzPts val="5200"/>
              <a:buNone/>
              <a:defRPr sz="5600"/>
            </a:lvl6pPr>
            <a:lvl7pPr lvl="6" algn="ctr">
              <a:lnSpc>
                <a:spcPct val="100000"/>
              </a:lnSpc>
              <a:spcBef>
                <a:spcPts val="0"/>
              </a:spcBef>
              <a:spcAft>
                <a:spcPts val="0"/>
              </a:spcAft>
              <a:buSzPts val="5200"/>
              <a:buNone/>
              <a:defRPr sz="5600"/>
            </a:lvl7pPr>
            <a:lvl8pPr lvl="7" algn="ctr">
              <a:lnSpc>
                <a:spcPct val="100000"/>
              </a:lnSpc>
              <a:spcBef>
                <a:spcPts val="0"/>
              </a:spcBef>
              <a:spcAft>
                <a:spcPts val="0"/>
              </a:spcAft>
              <a:buSzPts val="5200"/>
              <a:buNone/>
              <a:defRPr sz="5600"/>
            </a:lvl8pPr>
            <a:lvl9pPr lvl="8" algn="ctr">
              <a:lnSpc>
                <a:spcPct val="100000"/>
              </a:lnSpc>
              <a:spcBef>
                <a:spcPts val="0"/>
              </a:spcBef>
              <a:spcAft>
                <a:spcPts val="0"/>
              </a:spcAft>
              <a:buSzPts val="5200"/>
              <a:buNone/>
              <a:defRPr sz="5600"/>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3" name="Shape 433"/>
        <p:cNvGrpSpPr/>
        <p:nvPr/>
      </p:nvGrpSpPr>
      <p:grpSpPr>
        <a:xfrm>
          <a:off x="0" y="0"/>
          <a:ext cx="0" cy="0"/>
          <a:chOff x="0" y="0"/>
          <a:chExt cx="0" cy="0"/>
        </a:xfrm>
      </p:grpSpPr>
      <p:sp>
        <p:nvSpPr>
          <p:cNvPr id="434" name="Google Shape;434;p89"/>
          <p:cNvSpPr txBox="1"/>
          <p:nvPr>
            <p:ph type="title"/>
          </p:nvPr>
        </p:nvSpPr>
        <p:spPr>
          <a:xfrm>
            <a:off x="720001" y="1544125"/>
            <a:ext cx="2483700" cy="23715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cxnSp>
        <p:nvCxnSpPr>
          <p:cNvPr id="435" name="Google Shape;435;p89"/>
          <p:cNvCxnSpPr>
            <a:stCxn id="436" idx="2"/>
            <a:endCxn id="434" idx="0"/>
          </p:cNvCxnSpPr>
          <p:nvPr/>
        </p:nvCxnSpPr>
        <p:spPr>
          <a:xfrm flipH="1" rot="-5400000">
            <a:off x="166049" y="-251625"/>
            <a:ext cx="1496400" cy="2095200"/>
          </a:xfrm>
          <a:prstGeom prst="bentConnector3">
            <a:avLst>
              <a:gd fmla="val 50003" name="adj1"/>
            </a:avLst>
          </a:prstGeom>
          <a:noFill/>
          <a:ln cap="flat" cmpd="sng" w="19050">
            <a:solidFill>
              <a:schemeClr val="lt1"/>
            </a:solidFill>
            <a:prstDash val="dot"/>
            <a:round/>
            <a:headEnd len="sm" w="sm" type="none"/>
            <a:tailEnd len="sm" w="sm" type="none"/>
          </a:ln>
        </p:spPr>
      </p:cxnSp>
      <p:cxnSp>
        <p:nvCxnSpPr>
          <p:cNvPr id="437" name="Google Shape;437;p89"/>
          <p:cNvCxnSpPr/>
          <p:nvPr/>
        </p:nvCxnSpPr>
        <p:spPr>
          <a:xfrm flipH="1">
            <a:off x="538354" y="3915625"/>
            <a:ext cx="1423500" cy="1397700"/>
          </a:xfrm>
          <a:prstGeom prst="bentConnector4">
            <a:avLst>
              <a:gd fmla="val 0" name="adj1"/>
              <a:gd fmla="val 0" name="adj2"/>
            </a:avLst>
          </a:prstGeom>
          <a:noFill/>
          <a:ln cap="flat" cmpd="sng" w="19050">
            <a:solidFill>
              <a:schemeClr val="lt1"/>
            </a:solidFill>
            <a:prstDash val="dot"/>
            <a:round/>
            <a:headEnd len="sm" w="sm" type="none"/>
            <a:tailEnd len="sm" w="sm" type="none"/>
          </a:ln>
        </p:spPr>
      </p:cxnSp>
      <p:sp>
        <p:nvSpPr>
          <p:cNvPr id="436" name="Google Shape;436;p89"/>
          <p:cNvSpPr/>
          <p:nvPr/>
        </p:nvSpPr>
        <p:spPr>
          <a:xfrm>
            <a:off x="-361951" y="-390525"/>
            <a:ext cx="457200" cy="438300"/>
          </a:xfrm>
          <a:prstGeom prst="rect">
            <a:avLst/>
          </a:prstGeom>
          <a:noFill/>
          <a:ln>
            <a:noFill/>
          </a:ln>
        </p:spPr>
        <p:txBody>
          <a:bodyPr anchorCtr="0" anchor="ctr" bIns="85700" lIns="85700" spcFirstLastPara="1" rIns="85700" wrap="square" tIns="8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3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1_1">
    <p:spTree>
      <p:nvGrpSpPr>
        <p:cNvPr id="438" name="Shape 438"/>
        <p:cNvGrpSpPr/>
        <p:nvPr/>
      </p:nvGrpSpPr>
      <p:grpSpPr>
        <a:xfrm>
          <a:off x="0" y="0"/>
          <a:ext cx="0" cy="0"/>
          <a:chOff x="0" y="0"/>
          <a:chExt cx="0" cy="0"/>
        </a:xfrm>
      </p:grpSpPr>
      <p:pic>
        <p:nvPicPr>
          <p:cNvPr id="439" name="Google Shape;439;p90"/>
          <p:cNvPicPr preferRelativeResize="0"/>
          <p:nvPr/>
        </p:nvPicPr>
        <p:blipFill rotWithShape="1">
          <a:blip r:embed="rId2">
            <a:alphaModFix/>
          </a:blip>
          <a:srcRect b="0" l="0" r="0" t="0"/>
          <a:stretch/>
        </p:blipFill>
        <p:spPr>
          <a:xfrm flipH="1">
            <a:off x="0" y="0"/>
            <a:ext cx="9144000" cy="5143500"/>
          </a:xfrm>
          <a:prstGeom prst="rect">
            <a:avLst/>
          </a:prstGeom>
          <a:noFill/>
          <a:ln>
            <a:noFill/>
          </a:ln>
        </p:spPr>
      </p:pic>
      <p:sp>
        <p:nvSpPr>
          <p:cNvPr id="440" name="Google Shape;440;p90"/>
          <p:cNvSpPr txBox="1"/>
          <p:nvPr>
            <p:ph idx="1" type="subTitle"/>
          </p:nvPr>
        </p:nvSpPr>
        <p:spPr>
          <a:xfrm>
            <a:off x="715104" y="3069888"/>
            <a:ext cx="2711100" cy="12960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41" name="Google Shape;441;p90"/>
          <p:cNvSpPr txBox="1"/>
          <p:nvPr>
            <p:ph type="title"/>
          </p:nvPr>
        </p:nvSpPr>
        <p:spPr>
          <a:xfrm>
            <a:off x="715100" y="777625"/>
            <a:ext cx="2404200" cy="22923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442" name="Google Shape;442;p90"/>
          <p:cNvSpPr/>
          <p:nvPr>
            <p:ph idx="2" type="pic"/>
          </p:nvPr>
        </p:nvSpPr>
        <p:spPr>
          <a:xfrm>
            <a:off x="4690804" y="549224"/>
            <a:ext cx="3538800" cy="4059300"/>
          </a:xfrm>
          <a:prstGeom prst="rect">
            <a:avLst/>
          </a:prstGeom>
          <a:noFill/>
          <a:ln>
            <a:noFill/>
          </a:ln>
          <a:effectLst>
            <a:outerShdw blurRad="57150" rotWithShape="0" algn="bl" dir="1860000" dist="38100">
              <a:schemeClr val="lt1">
                <a:alpha val="48627"/>
              </a:schemeClr>
            </a:outerShdw>
          </a:effectLst>
        </p:spPr>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443" name="Shape 443"/>
        <p:cNvGrpSpPr/>
        <p:nvPr/>
      </p:nvGrpSpPr>
      <p:grpSpPr>
        <a:xfrm>
          <a:off x="0" y="0"/>
          <a:ext cx="0" cy="0"/>
          <a:chOff x="0" y="0"/>
          <a:chExt cx="0" cy="0"/>
        </a:xfrm>
      </p:grpSpPr>
      <p:pic>
        <p:nvPicPr>
          <p:cNvPr id="444" name="Google Shape;444;p91"/>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445" name="Google Shape;445;p91"/>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446" name="Google Shape;446;p91"/>
          <p:cNvSpPr txBox="1"/>
          <p:nvPr>
            <p:ph idx="1" type="subTitle"/>
          </p:nvPr>
        </p:nvSpPr>
        <p:spPr>
          <a:xfrm>
            <a:off x="4024930" y="1376150"/>
            <a:ext cx="41709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47" name="Google Shape;447;p91"/>
          <p:cNvSpPr txBox="1"/>
          <p:nvPr>
            <p:ph idx="2" type="subTitle"/>
          </p:nvPr>
        </p:nvSpPr>
        <p:spPr>
          <a:xfrm>
            <a:off x="2492060" y="1376150"/>
            <a:ext cx="10308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448" name="Google Shape;448;p91"/>
          <p:cNvSpPr txBox="1"/>
          <p:nvPr>
            <p:ph idx="3" type="subTitle"/>
          </p:nvPr>
        </p:nvSpPr>
        <p:spPr>
          <a:xfrm>
            <a:off x="4024930" y="1949300"/>
            <a:ext cx="41709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49" name="Google Shape;449;p91"/>
          <p:cNvSpPr txBox="1"/>
          <p:nvPr>
            <p:ph idx="4" type="subTitle"/>
          </p:nvPr>
        </p:nvSpPr>
        <p:spPr>
          <a:xfrm>
            <a:off x="2492060" y="1949300"/>
            <a:ext cx="10308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450" name="Google Shape;450;p91"/>
          <p:cNvSpPr txBox="1"/>
          <p:nvPr>
            <p:ph idx="5" type="subTitle"/>
          </p:nvPr>
        </p:nvSpPr>
        <p:spPr>
          <a:xfrm>
            <a:off x="4024930" y="2522450"/>
            <a:ext cx="41709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51" name="Google Shape;451;p91"/>
          <p:cNvSpPr txBox="1"/>
          <p:nvPr>
            <p:ph idx="6" type="subTitle"/>
          </p:nvPr>
        </p:nvSpPr>
        <p:spPr>
          <a:xfrm>
            <a:off x="2492060" y="2522450"/>
            <a:ext cx="10308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452" name="Google Shape;452;p91"/>
          <p:cNvSpPr txBox="1"/>
          <p:nvPr>
            <p:ph idx="7" type="subTitle"/>
          </p:nvPr>
        </p:nvSpPr>
        <p:spPr>
          <a:xfrm>
            <a:off x="4024930" y="3095600"/>
            <a:ext cx="41709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53" name="Google Shape;453;p91"/>
          <p:cNvSpPr txBox="1"/>
          <p:nvPr>
            <p:ph idx="8" type="subTitle"/>
          </p:nvPr>
        </p:nvSpPr>
        <p:spPr>
          <a:xfrm>
            <a:off x="2492060" y="3095600"/>
            <a:ext cx="10308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454" name="Google Shape;454;p91"/>
          <p:cNvSpPr txBox="1"/>
          <p:nvPr>
            <p:ph idx="9" type="subTitle"/>
          </p:nvPr>
        </p:nvSpPr>
        <p:spPr>
          <a:xfrm>
            <a:off x="4024930" y="3668750"/>
            <a:ext cx="41709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55" name="Google Shape;455;p91"/>
          <p:cNvSpPr txBox="1"/>
          <p:nvPr>
            <p:ph idx="13" type="subTitle"/>
          </p:nvPr>
        </p:nvSpPr>
        <p:spPr>
          <a:xfrm>
            <a:off x="2492060" y="3668750"/>
            <a:ext cx="10308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456" name="Google Shape;456;p91"/>
          <p:cNvSpPr txBox="1"/>
          <p:nvPr>
            <p:ph idx="14" type="subTitle"/>
          </p:nvPr>
        </p:nvSpPr>
        <p:spPr>
          <a:xfrm>
            <a:off x="4024930" y="4241900"/>
            <a:ext cx="41709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57" name="Google Shape;457;p91"/>
          <p:cNvSpPr txBox="1"/>
          <p:nvPr>
            <p:ph idx="15" type="subTitle"/>
          </p:nvPr>
        </p:nvSpPr>
        <p:spPr>
          <a:xfrm>
            <a:off x="2492060" y="4241900"/>
            <a:ext cx="1030800" cy="366600"/>
          </a:xfrm>
          <a:prstGeom prst="rect">
            <a:avLst/>
          </a:prstGeom>
          <a:noFill/>
          <a:ln>
            <a:noFill/>
          </a:ln>
        </p:spPr>
        <p:txBody>
          <a:bodyPr anchorCtr="0" anchor="ctr" bIns="79125" lIns="79125" spcFirstLastPara="1" rIns="79125" wrap="square" tIns="79125">
            <a:noAutofit/>
          </a:bodyPr>
          <a:lstStyle>
            <a:lvl1pPr lvl="0" algn="l">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458" name="Shape 458"/>
        <p:cNvGrpSpPr/>
        <p:nvPr/>
      </p:nvGrpSpPr>
      <p:grpSpPr>
        <a:xfrm>
          <a:off x="0" y="0"/>
          <a:ext cx="0" cy="0"/>
          <a:chOff x="0" y="0"/>
          <a:chExt cx="0" cy="0"/>
        </a:xfrm>
      </p:grpSpPr>
      <p:pic>
        <p:nvPicPr>
          <p:cNvPr id="459" name="Google Shape;459;p92"/>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460" name="Google Shape;460;p92"/>
          <p:cNvSpPr txBox="1"/>
          <p:nvPr>
            <p:ph type="title"/>
          </p:nvPr>
        </p:nvSpPr>
        <p:spPr>
          <a:xfrm>
            <a:off x="719999" y="2830738"/>
            <a:ext cx="2329200" cy="742800"/>
          </a:xfrm>
          <a:prstGeom prst="rect">
            <a:avLst/>
          </a:prstGeom>
          <a:noFill/>
          <a:ln>
            <a:noFill/>
          </a:ln>
        </p:spPr>
        <p:txBody>
          <a:bodyPr anchorCtr="0" anchor="ctr" bIns="79125" lIns="79125" spcFirstLastPara="1" rIns="79125" wrap="square" tIns="79125">
            <a:noAutofit/>
          </a:bodyPr>
          <a:lstStyle>
            <a:lvl1pPr lvl="0" algn="ctr">
              <a:lnSpc>
                <a:spcPct val="100000"/>
              </a:lnSpc>
              <a:spcBef>
                <a:spcPts val="0"/>
              </a:spcBef>
              <a:spcAft>
                <a:spcPts val="0"/>
              </a:spcAft>
              <a:buSzPts val="5400"/>
              <a:buNone/>
              <a:defRPr sz="5700"/>
            </a:lvl1pPr>
            <a:lvl2pPr lvl="1" algn="ctr">
              <a:lnSpc>
                <a:spcPct val="100000"/>
              </a:lnSpc>
              <a:spcBef>
                <a:spcPts val="0"/>
              </a:spcBef>
              <a:spcAft>
                <a:spcPts val="0"/>
              </a:spcAft>
              <a:buSzPts val="5400"/>
              <a:buNone/>
              <a:defRPr sz="5800"/>
            </a:lvl2pPr>
            <a:lvl3pPr lvl="2" algn="ctr">
              <a:lnSpc>
                <a:spcPct val="100000"/>
              </a:lnSpc>
              <a:spcBef>
                <a:spcPts val="0"/>
              </a:spcBef>
              <a:spcAft>
                <a:spcPts val="0"/>
              </a:spcAft>
              <a:buSzPts val="5400"/>
              <a:buNone/>
              <a:defRPr sz="5800"/>
            </a:lvl3pPr>
            <a:lvl4pPr lvl="3" algn="ctr">
              <a:lnSpc>
                <a:spcPct val="100000"/>
              </a:lnSpc>
              <a:spcBef>
                <a:spcPts val="0"/>
              </a:spcBef>
              <a:spcAft>
                <a:spcPts val="0"/>
              </a:spcAft>
              <a:buSzPts val="5400"/>
              <a:buNone/>
              <a:defRPr sz="5800"/>
            </a:lvl4pPr>
            <a:lvl5pPr lvl="4" algn="ctr">
              <a:lnSpc>
                <a:spcPct val="100000"/>
              </a:lnSpc>
              <a:spcBef>
                <a:spcPts val="0"/>
              </a:spcBef>
              <a:spcAft>
                <a:spcPts val="0"/>
              </a:spcAft>
              <a:buSzPts val="5400"/>
              <a:buNone/>
              <a:defRPr sz="5800"/>
            </a:lvl5pPr>
            <a:lvl6pPr lvl="5" algn="ctr">
              <a:lnSpc>
                <a:spcPct val="100000"/>
              </a:lnSpc>
              <a:spcBef>
                <a:spcPts val="0"/>
              </a:spcBef>
              <a:spcAft>
                <a:spcPts val="0"/>
              </a:spcAft>
              <a:buSzPts val="5400"/>
              <a:buNone/>
              <a:defRPr sz="5800"/>
            </a:lvl6pPr>
            <a:lvl7pPr lvl="6" algn="ctr">
              <a:lnSpc>
                <a:spcPct val="100000"/>
              </a:lnSpc>
              <a:spcBef>
                <a:spcPts val="0"/>
              </a:spcBef>
              <a:spcAft>
                <a:spcPts val="0"/>
              </a:spcAft>
              <a:buSzPts val="5400"/>
              <a:buNone/>
              <a:defRPr sz="5800"/>
            </a:lvl7pPr>
            <a:lvl8pPr lvl="7" algn="ctr">
              <a:lnSpc>
                <a:spcPct val="100000"/>
              </a:lnSpc>
              <a:spcBef>
                <a:spcPts val="0"/>
              </a:spcBef>
              <a:spcAft>
                <a:spcPts val="0"/>
              </a:spcAft>
              <a:buSzPts val="5400"/>
              <a:buNone/>
              <a:defRPr sz="5800"/>
            </a:lvl8pPr>
            <a:lvl9pPr lvl="8" algn="ctr">
              <a:lnSpc>
                <a:spcPct val="100000"/>
              </a:lnSpc>
              <a:spcBef>
                <a:spcPts val="0"/>
              </a:spcBef>
              <a:spcAft>
                <a:spcPts val="0"/>
              </a:spcAft>
              <a:buSzPts val="5400"/>
              <a:buNone/>
              <a:defRPr sz="5800"/>
            </a:lvl9pPr>
          </a:lstStyle>
          <a:p/>
        </p:txBody>
      </p:sp>
      <p:sp>
        <p:nvSpPr>
          <p:cNvPr id="461" name="Google Shape;461;p92"/>
          <p:cNvSpPr txBox="1"/>
          <p:nvPr>
            <p:ph idx="1" type="subTitle"/>
          </p:nvPr>
        </p:nvSpPr>
        <p:spPr>
          <a:xfrm>
            <a:off x="719999" y="3688476"/>
            <a:ext cx="2329200" cy="7428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400"/>
              <a:buNone/>
              <a:defRPr sz="1500"/>
            </a:lvl1pPr>
            <a:lvl2pPr lvl="1" algn="ctr">
              <a:lnSpc>
                <a:spcPct val="100000"/>
              </a:lnSpc>
              <a:spcBef>
                <a:spcPts val="0"/>
              </a:spcBef>
              <a:spcAft>
                <a:spcPts val="0"/>
              </a:spcAft>
              <a:buSzPts val="1400"/>
              <a:buNone/>
              <a:defRPr sz="1500"/>
            </a:lvl2pPr>
            <a:lvl3pPr lvl="2" algn="ctr">
              <a:lnSpc>
                <a:spcPct val="100000"/>
              </a:lnSpc>
              <a:spcBef>
                <a:spcPts val="0"/>
              </a:spcBef>
              <a:spcAft>
                <a:spcPts val="0"/>
              </a:spcAft>
              <a:buSzPts val="1400"/>
              <a:buNone/>
              <a:defRPr sz="1500"/>
            </a:lvl3pPr>
            <a:lvl4pPr lvl="3" algn="ctr">
              <a:lnSpc>
                <a:spcPct val="100000"/>
              </a:lnSpc>
              <a:spcBef>
                <a:spcPts val="0"/>
              </a:spcBef>
              <a:spcAft>
                <a:spcPts val="0"/>
              </a:spcAft>
              <a:buSzPts val="1400"/>
              <a:buNone/>
              <a:defRPr sz="1500"/>
            </a:lvl4pPr>
            <a:lvl5pPr lvl="4" algn="ctr">
              <a:lnSpc>
                <a:spcPct val="100000"/>
              </a:lnSpc>
              <a:spcBef>
                <a:spcPts val="0"/>
              </a:spcBef>
              <a:spcAft>
                <a:spcPts val="0"/>
              </a:spcAft>
              <a:buSzPts val="1400"/>
              <a:buNone/>
              <a:defRPr sz="1500"/>
            </a:lvl5pPr>
            <a:lvl6pPr lvl="5" algn="ctr">
              <a:lnSpc>
                <a:spcPct val="100000"/>
              </a:lnSpc>
              <a:spcBef>
                <a:spcPts val="0"/>
              </a:spcBef>
              <a:spcAft>
                <a:spcPts val="0"/>
              </a:spcAft>
              <a:buSzPts val="1400"/>
              <a:buNone/>
              <a:defRPr sz="1500"/>
            </a:lvl6pPr>
            <a:lvl7pPr lvl="6" algn="ctr">
              <a:lnSpc>
                <a:spcPct val="100000"/>
              </a:lnSpc>
              <a:spcBef>
                <a:spcPts val="0"/>
              </a:spcBef>
              <a:spcAft>
                <a:spcPts val="0"/>
              </a:spcAft>
              <a:buSzPts val="1400"/>
              <a:buNone/>
              <a:defRPr sz="1500"/>
            </a:lvl7pPr>
            <a:lvl8pPr lvl="7" algn="ctr">
              <a:lnSpc>
                <a:spcPct val="100000"/>
              </a:lnSpc>
              <a:spcBef>
                <a:spcPts val="0"/>
              </a:spcBef>
              <a:spcAft>
                <a:spcPts val="0"/>
              </a:spcAft>
              <a:buSzPts val="1400"/>
              <a:buNone/>
              <a:defRPr sz="1500"/>
            </a:lvl8pPr>
            <a:lvl9pPr lvl="8" algn="ctr">
              <a:lnSpc>
                <a:spcPct val="100000"/>
              </a:lnSpc>
              <a:spcBef>
                <a:spcPts val="0"/>
              </a:spcBef>
              <a:spcAft>
                <a:spcPts val="0"/>
              </a:spcAft>
              <a:buSzPts val="1400"/>
              <a:buNone/>
              <a:defRPr sz="1500"/>
            </a:lvl9pPr>
          </a:lstStyle>
          <a:p/>
        </p:txBody>
      </p:sp>
      <p:sp>
        <p:nvSpPr>
          <p:cNvPr id="462" name="Google Shape;462;p92"/>
          <p:cNvSpPr txBox="1"/>
          <p:nvPr>
            <p:ph idx="2" type="title"/>
          </p:nvPr>
        </p:nvSpPr>
        <p:spPr>
          <a:xfrm>
            <a:off x="3407399" y="2830742"/>
            <a:ext cx="2329200" cy="742800"/>
          </a:xfrm>
          <a:prstGeom prst="rect">
            <a:avLst/>
          </a:prstGeom>
          <a:noFill/>
          <a:ln>
            <a:noFill/>
          </a:ln>
        </p:spPr>
        <p:txBody>
          <a:bodyPr anchorCtr="0" anchor="ctr" bIns="79125" lIns="79125" spcFirstLastPara="1" rIns="79125" wrap="square" tIns="79125">
            <a:noAutofit/>
          </a:bodyPr>
          <a:lstStyle>
            <a:lvl1pPr lvl="0" algn="ctr">
              <a:lnSpc>
                <a:spcPct val="100000"/>
              </a:lnSpc>
              <a:spcBef>
                <a:spcPts val="0"/>
              </a:spcBef>
              <a:spcAft>
                <a:spcPts val="0"/>
              </a:spcAft>
              <a:buSzPts val="5400"/>
              <a:buNone/>
              <a:defRPr sz="5700"/>
            </a:lvl1pPr>
            <a:lvl2pPr lvl="1" algn="ctr">
              <a:lnSpc>
                <a:spcPct val="100000"/>
              </a:lnSpc>
              <a:spcBef>
                <a:spcPts val="0"/>
              </a:spcBef>
              <a:spcAft>
                <a:spcPts val="0"/>
              </a:spcAft>
              <a:buSzPts val="5400"/>
              <a:buNone/>
              <a:defRPr sz="5800"/>
            </a:lvl2pPr>
            <a:lvl3pPr lvl="2" algn="ctr">
              <a:lnSpc>
                <a:spcPct val="100000"/>
              </a:lnSpc>
              <a:spcBef>
                <a:spcPts val="0"/>
              </a:spcBef>
              <a:spcAft>
                <a:spcPts val="0"/>
              </a:spcAft>
              <a:buSzPts val="5400"/>
              <a:buNone/>
              <a:defRPr sz="5800"/>
            </a:lvl3pPr>
            <a:lvl4pPr lvl="3" algn="ctr">
              <a:lnSpc>
                <a:spcPct val="100000"/>
              </a:lnSpc>
              <a:spcBef>
                <a:spcPts val="0"/>
              </a:spcBef>
              <a:spcAft>
                <a:spcPts val="0"/>
              </a:spcAft>
              <a:buSzPts val="5400"/>
              <a:buNone/>
              <a:defRPr sz="5800"/>
            </a:lvl4pPr>
            <a:lvl5pPr lvl="4" algn="ctr">
              <a:lnSpc>
                <a:spcPct val="100000"/>
              </a:lnSpc>
              <a:spcBef>
                <a:spcPts val="0"/>
              </a:spcBef>
              <a:spcAft>
                <a:spcPts val="0"/>
              </a:spcAft>
              <a:buSzPts val="5400"/>
              <a:buNone/>
              <a:defRPr sz="5800"/>
            </a:lvl5pPr>
            <a:lvl6pPr lvl="5" algn="ctr">
              <a:lnSpc>
                <a:spcPct val="100000"/>
              </a:lnSpc>
              <a:spcBef>
                <a:spcPts val="0"/>
              </a:spcBef>
              <a:spcAft>
                <a:spcPts val="0"/>
              </a:spcAft>
              <a:buSzPts val="5400"/>
              <a:buNone/>
              <a:defRPr sz="5800"/>
            </a:lvl6pPr>
            <a:lvl7pPr lvl="6" algn="ctr">
              <a:lnSpc>
                <a:spcPct val="100000"/>
              </a:lnSpc>
              <a:spcBef>
                <a:spcPts val="0"/>
              </a:spcBef>
              <a:spcAft>
                <a:spcPts val="0"/>
              </a:spcAft>
              <a:buSzPts val="5400"/>
              <a:buNone/>
              <a:defRPr sz="5800"/>
            </a:lvl7pPr>
            <a:lvl8pPr lvl="7" algn="ctr">
              <a:lnSpc>
                <a:spcPct val="100000"/>
              </a:lnSpc>
              <a:spcBef>
                <a:spcPts val="0"/>
              </a:spcBef>
              <a:spcAft>
                <a:spcPts val="0"/>
              </a:spcAft>
              <a:buSzPts val="5400"/>
              <a:buNone/>
              <a:defRPr sz="5800"/>
            </a:lvl8pPr>
            <a:lvl9pPr lvl="8" algn="ctr">
              <a:lnSpc>
                <a:spcPct val="100000"/>
              </a:lnSpc>
              <a:spcBef>
                <a:spcPts val="0"/>
              </a:spcBef>
              <a:spcAft>
                <a:spcPts val="0"/>
              </a:spcAft>
              <a:buSzPts val="5400"/>
              <a:buNone/>
              <a:defRPr sz="5800"/>
            </a:lvl9pPr>
          </a:lstStyle>
          <a:p/>
        </p:txBody>
      </p:sp>
      <p:sp>
        <p:nvSpPr>
          <p:cNvPr id="463" name="Google Shape;463;p92"/>
          <p:cNvSpPr txBox="1"/>
          <p:nvPr>
            <p:ph idx="3" type="subTitle"/>
          </p:nvPr>
        </p:nvSpPr>
        <p:spPr>
          <a:xfrm>
            <a:off x="3407399" y="3688485"/>
            <a:ext cx="2329200" cy="7428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400"/>
              <a:buNone/>
              <a:defRPr sz="1500"/>
            </a:lvl1pPr>
            <a:lvl2pPr lvl="1" algn="ctr">
              <a:lnSpc>
                <a:spcPct val="100000"/>
              </a:lnSpc>
              <a:spcBef>
                <a:spcPts val="0"/>
              </a:spcBef>
              <a:spcAft>
                <a:spcPts val="0"/>
              </a:spcAft>
              <a:buSzPts val="1400"/>
              <a:buNone/>
              <a:defRPr sz="1500"/>
            </a:lvl2pPr>
            <a:lvl3pPr lvl="2" algn="ctr">
              <a:lnSpc>
                <a:spcPct val="100000"/>
              </a:lnSpc>
              <a:spcBef>
                <a:spcPts val="0"/>
              </a:spcBef>
              <a:spcAft>
                <a:spcPts val="0"/>
              </a:spcAft>
              <a:buSzPts val="1400"/>
              <a:buNone/>
              <a:defRPr sz="1500"/>
            </a:lvl3pPr>
            <a:lvl4pPr lvl="3" algn="ctr">
              <a:lnSpc>
                <a:spcPct val="100000"/>
              </a:lnSpc>
              <a:spcBef>
                <a:spcPts val="0"/>
              </a:spcBef>
              <a:spcAft>
                <a:spcPts val="0"/>
              </a:spcAft>
              <a:buSzPts val="1400"/>
              <a:buNone/>
              <a:defRPr sz="1500"/>
            </a:lvl4pPr>
            <a:lvl5pPr lvl="4" algn="ctr">
              <a:lnSpc>
                <a:spcPct val="100000"/>
              </a:lnSpc>
              <a:spcBef>
                <a:spcPts val="0"/>
              </a:spcBef>
              <a:spcAft>
                <a:spcPts val="0"/>
              </a:spcAft>
              <a:buSzPts val="1400"/>
              <a:buNone/>
              <a:defRPr sz="1500"/>
            </a:lvl5pPr>
            <a:lvl6pPr lvl="5" algn="ctr">
              <a:lnSpc>
                <a:spcPct val="100000"/>
              </a:lnSpc>
              <a:spcBef>
                <a:spcPts val="0"/>
              </a:spcBef>
              <a:spcAft>
                <a:spcPts val="0"/>
              </a:spcAft>
              <a:buSzPts val="1400"/>
              <a:buNone/>
              <a:defRPr sz="1500"/>
            </a:lvl6pPr>
            <a:lvl7pPr lvl="6" algn="ctr">
              <a:lnSpc>
                <a:spcPct val="100000"/>
              </a:lnSpc>
              <a:spcBef>
                <a:spcPts val="0"/>
              </a:spcBef>
              <a:spcAft>
                <a:spcPts val="0"/>
              </a:spcAft>
              <a:buSzPts val="1400"/>
              <a:buNone/>
              <a:defRPr sz="1500"/>
            </a:lvl7pPr>
            <a:lvl8pPr lvl="7" algn="ctr">
              <a:lnSpc>
                <a:spcPct val="100000"/>
              </a:lnSpc>
              <a:spcBef>
                <a:spcPts val="0"/>
              </a:spcBef>
              <a:spcAft>
                <a:spcPts val="0"/>
              </a:spcAft>
              <a:buSzPts val="1400"/>
              <a:buNone/>
              <a:defRPr sz="1500"/>
            </a:lvl8pPr>
            <a:lvl9pPr lvl="8" algn="ctr">
              <a:lnSpc>
                <a:spcPct val="100000"/>
              </a:lnSpc>
              <a:spcBef>
                <a:spcPts val="0"/>
              </a:spcBef>
              <a:spcAft>
                <a:spcPts val="0"/>
              </a:spcAft>
              <a:buSzPts val="1400"/>
              <a:buNone/>
              <a:defRPr sz="1500"/>
            </a:lvl9pPr>
          </a:lstStyle>
          <a:p/>
        </p:txBody>
      </p:sp>
      <p:sp>
        <p:nvSpPr>
          <p:cNvPr id="464" name="Google Shape;464;p92"/>
          <p:cNvSpPr txBox="1"/>
          <p:nvPr>
            <p:ph idx="4"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atin typeface="Teko Medium"/>
                <a:ea typeface="Teko Medium"/>
                <a:cs typeface="Teko Medium"/>
                <a:sym typeface="Teko Medium"/>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465" name="Google Shape;465;p92"/>
          <p:cNvSpPr txBox="1"/>
          <p:nvPr>
            <p:ph idx="5" type="title"/>
          </p:nvPr>
        </p:nvSpPr>
        <p:spPr>
          <a:xfrm>
            <a:off x="6094801" y="2830742"/>
            <a:ext cx="2329200" cy="742800"/>
          </a:xfrm>
          <a:prstGeom prst="rect">
            <a:avLst/>
          </a:prstGeom>
          <a:noFill/>
          <a:ln>
            <a:noFill/>
          </a:ln>
        </p:spPr>
        <p:txBody>
          <a:bodyPr anchorCtr="0" anchor="ctr" bIns="79125" lIns="79125" spcFirstLastPara="1" rIns="79125" wrap="square" tIns="79125">
            <a:noAutofit/>
          </a:bodyPr>
          <a:lstStyle>
            <a:lvl1pPr lvl="0" algn="ctr">
              <a:lnSpc>
                <a:spcPct val="100000"/>
              </a:lnSpc>
              <a:spcBef>
                <a:spcPts val="0"/>
              </a:spcBef>
              <a:spcAft>
                <a:spcPts val="0"/>
              </a:spcAft>
              <a:buSzPts val="5400"/>
              <a:buNone/>
              <a:defRPr sz="5700"/>
            </a:lvl1pPr>
            <a:lvl2pPr lvl="1" algn="ctr">
              <a:lnSpc>
                <a:spcPct val="100000"/>
              </a:lnSpc>
              <a:spcBef>
                <a:spcPts val="0"/>
              </a:spcBef>
              <a:spcAft>
                <a:spcPts val="0"/>
              </a:spcAft>
              <a:buSzPts val="5400"/>
              <a:buNone/>
              <a:defRPr sz="5800"/>
            </a:lvl2pPr>
            <a:lvl3pPr lvl="2" algn="ctr">
              <a:lnSpc>
                <a:spcPct val="100000"/>
              </a:lnSpc>
              <a:spcBef>
                <a:spcPts val="0"/>
              </a:spcBef>
              <a:spcAft>
                <a:spcPts val="0"/>
              </a:spcAft>
              <a:buSzPts val="5400"/>
              <a:buNone/>
              <a:defRPr sz="5800"/>
            </a:lvl3pPr>
            <a:lvl4pPr lvl="3" algn="ctr">
              <a:lnSpc>
                <a:spcPct val="100000"/>
              </a:lnSpc>
              <a:spcBef>
                <a:spcPts val="0"/>
              </a:spcBef>
              <a:spcAft>
                <a:spcPts val="0"/>
              </a:spcAft>
              <a:buSzPts val="5400"/>
              <a:buNone/>
              <a:defRPr sz="5800"/>
            </a:lvl4pPr>
            <a:lvl5pPr lvl="4" algn="ctr">
              <a:lnSpc>
                <a:spcPct val="100000"/>
              </a:lnSpc>
              <a:spcBef>
                <a:spcPts val="0"/>
              </a:spcBef>
              <a:spcAft>
                <a:spcPts val="0"/>
              </a:spcAft>
              <a:buSzPts val="5400"/>
              <a:buNone/>
              <a:defRPr sz="5800"/>
            </a:lvl5pPr>
            <a:lvl6pPr lvl="5" algn="ctr">
              <a:lnSpc>
                <a:spcPct val="100000"/>
              </a:lnSpc>
              <a:spcBef>
                <a:spcPts val="0"/>
              </a:spcBef>
              <a:spcAft>
                <a:spcPts val="0"/>
              </a:spcAft>
              <a:buSzPts val="5400"/>
              <a:buNone/>
              <a:defRPr sz="5800"/>
            </a:lvl6pPr>
            <a:lvl7pPr lvl="6" algn="ctr">
              <a:lnSpc>
                <a:spcPct val="100000"/>
              </a:lnSpc>
              <a:spcBef>
                <a:spcPts val="0"/>
              </a:spcBef>
              <a:spcAft>
                <a:spcPts val="0"/>
              </a:spcAft>
              <a:buSzPts val="5400"/>
              <a:buNone/>
              <a:defRPr sz="5800"/>
            </a:lvl7pPr>
            <a:lvl8pPr lvl="7" algn="ctr">
              <a:lnSpc>
                <a:spcPct val="100000"/>
              </a:lnSpc>
              <a:spcBef>
                <a:spcPts val="0"/>
              </a:spcBef>
              <a:spcAft>
                <a:spcPts val="0"/>
              </a:spcAft>
              <a:buSzPts val="5400"/>
              <a:buNone/>
              <a:defRPr sz="5800"/>
            </a:lvl8pPr>
            <a:lvl9pPr lvl="8" algn="ctr">
              <a:lnSpc>
                <a:spcPct val="100000"/>
              </a:lnSpc>
              <a:spcBef>
                <a:spcPts val="0"/>
              </a:spcBef>
              <a:spcAft>
                <a:spcPts val="0"/>
              </a:spcAft>
              <a:buSzPts val="5400"/>
              <a:buNone/>
              <a:defRPr sz="5800"/>
            </a:lvl9pPr>
          </a:lstStyle>
          <a:p/>
        </p:txBody>
      </p:sp>
      <p:sp>
        <p:nvSpPr>
          <p:cNvPr id="466" name="Google Shape;466;p92"/>
          <p:cNvSpPr txBox="1"/>
          <p:nvPr>
            <p:ph idx="6" type="subTitle"/>
          </p:nvPr>
        </p:nvSpPr>
        <p:spPr>
          <a:xfrm>
            <a:off x="6094801" y="3688485"/>
            <a:ext cx="2329200" cy="7428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400"/>
              <a:buNone/>
              <a:defRPr sz="1500"/>
            </a:lvl1pPr>
            <a:lvl2pPr lvl="1" algn="ctr">
              <a:lnSpc>
                <a:spcPct val="100000"/>
              </a:lnSpc>
              <a:spcBef>
                <a:spcPts val="0"/>
              </a:spcBef>
              <a:spcAft>
                <a:spcPts val="0"/>
              </a:spcAft>
              <a:buSzPts val="1400"/>
              <a:buNone/>
              <a:defRPr sz="1500"/>
            </a:lvl2pPr>
            <a:lvl3pPr lvl="2" algn="ctr">
              <a:lnSpc>
                <a:spcPct val="100000"/>
              </a:lnSpc>
              <a:spcBef>
                <a:spcPts val="0"/>
              </a:spcBef>
              <a:spcAft>
                <a:spcPts val="0"/>
              </a:spcAft>
              <a:buSzPts val="1400"/>
              <a:buNone/>
              <a:defRPr sz="1500"/>
            </a:lvl3pPr>
            <a:lvl4pPr lvl="3" algn="ctr">
              <a:lnSpc>
                <a:spcPct val="100000"/>
              </a:lnSpc>
              <a:spcBef>
                <a:spcPts val="0"/>
              </a:spcBef>
              <a:spcAft>
                <a:spcPts val="0"/>
              </a:spcAft>
              <a:buSzPts val="1400"/>
              <a:buNone/>
              <a:defRPr sz="1500"/>
            </a:lvl4pPr>
            <a:lvl5pPr lvl="4" algn="ctr">
              <a:lnSpc>
                <a:spcPct val="100000"/>
              </a:lnSpc>
              <a:spcBef>
                <a:spcPts val="0"/>
              </a:spcBef>
              <a:spcAft>
                <a:spcPts val="0"/>
              </a:spcAft>
              <a:buSzPts val="1400"/>
              <a:buNone/>
              <a:defRPr sz="1500"/>
            </a:lvl5pPr>
            <a:lvl6pPr lvl="5" algn="ctr">
              <a:lnSpc>
                <a:spcPct val="100000"/>
              </a:lnSpc>
              <a:spcBef>
                <a:spcPts val="0"/>
              </a:spcBef>
              <a:spcAft>
                <a:spcPts val="0"/>
              </a:spcAft>
              <a:buSzPts val="1400"/>
              <a:buNone/>
              <a:defRPr sz="1500"/>
            </a:lvl6pPr>
            <a:lvl7pPr lvl="6" algn="ctr">
              <a:lnSpc>
                <a:spcPct val="100000"/>
              </a:lnSpc>
              <a:spcBef>
                <a:spcPts val="0"/>
              </a:spcBef>
              <a:spcAft>
                <a:spcPts val="0"/>
              </a:spcAft>
              <a:buSzPts val="1400"/>
              <a:buNone/>
              <a:defRPr sz="1500"/>
            </a:lvl7pPr>
            <a:lvl8pPr lvl="7" algn="ctr">
              <a:lnSpc>
                <a:spcPct val="100000"/>
              </a:lnSpc>
              <a:spcBef>
                <a:spcPts val="0"/>
              </a:spcBef>
              <a:spcAft>
                <a:spcPts val="0"/>
              </a:spcAft>
              <a:buSzPts val="1400"/>
              <a:buNone/>
              <a:defRPr sz="1500"/>
            </a:lvl8pPr>
            <a:lvl9pPr lvl="8" algn="ctr">
              <a:lnSpc>
                <a:spcPct val="100000"/>
              </a:lnSpc>
              <a:spcBef>
                <a:spcPts val="0"/>
              </a:spcBef>
              <a:spcAft>
                <a:spcPts val="0"/>
              </a:spcAft>
              <a:buSzPts val="1400"/>
              <a:buNone/>
              <a:defRPr sz="15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 name="Shape 54"/>
        <p:cNvGrpSpPr/>
        <p:nvPr/>
      </p:nvGrpSpPr>
      <p:grpSpPr>
        <a:xfrm>
          <a:off x="0" y="0"/>
          <a:ext cx="0" cy="0"/>
          <a:chOff x="0" y="0"/>
          <a:chExt cx="0" cy="0"/>
        </a:xfrm>
      </p:grpSpPr>
      <p:pic>
        <p:nvPicPr>
          <p:cNvPr id="55" name="Google Shape;55;p23"/>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56" name="Google Shape;56;p23"/>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467" name="Shape 467"/>
        <p:cNvGrpSpPr/>
        <p:nvPr/>
      </p:nvGrpSpPr>
      <p:grpSpPr>
        <a:xfrm>
          <a:off x="0" y="0"/>
          <a:ext cx="0" cy="0"/>
          <a:chOff x="0" y="0"/>
          <a:chExt cx="0" cy="0"/>
        </a:xfrm>
      </p:grpSpPr>
      <p:pic>
        <p:nvPicPr>
          <p:cNvPr id="468" name="Google Shape;468;p93"/>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469" name="Google Shape;469;p93"/>
          <p:cNvSpPr txBox="1"/>
          <p:nvPr>
            <p:ph idx="1" type="subTitle"/>
          </p:nvPr>
        </p:nvSpPr>
        <p:spPr>
          <a:xfrm>
            <a:off x="720001" y="2271145"/>
            <a:ext cx="2819700" cy="12126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70" name="Google Shape;470;p93"/>
          <p:cNvSpPr txBox="1"/>
          <p:nvPr>
            <p:ph type="title"/>
          </p:nvPr>
        </p:nvSpPr>
        <p:spPr>
          <a:xfrm>
            <a:off x="720001" y="1709725"/>
            <a:ext cx="2819700" cy="6114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471" name="Shape 471"/>
        <p:cNvGrpSpPr/>
        <p:nvPr/>
      </p:nvGrpSpPr>
      <p:grpSpPr>
        <a:xfrm>
          <a:off x="0" y="0"/>
          <a:ext cx="0" cy="0"/>
          <a:chOff x="0" y="0"/>
          <a:chExt cx="0" cy="0"/>
        </a:xfrm>
      </p:grpSpPr>
      <p:pic>
        <p:nvPicPr>
          <p:cNvPr id="472" name="Google Shape;472;p94"/>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473" name="Google Shape;473;p94"/>
          <p:cNvSpPr txBox="1"/>
          <p:nvPr>
            <p:ph idx="1" type="subTitle"/>
          </p:nvPr>
        </p:nvSpPr>
        <p:spPr>
          <a:xfrm>
            <a:off x="720001" y="1555975"/>
            <a:ext cx="2867100" cy="5727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474" name="Google Shape;474;p94"/>
          <p:cNvSpPr txBox="1"/>
          <p:nvPr>
            <p:ph idx="2" type="subTitle"/>
          </p:nvPr>
        </p:nvSpPr>
        <p:spPr>
          <a:xfrm>
            <a:off x="720001" y="2128675"/>
            <a:ext cx="2867100" cy="7134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75" name="Google Shape;475;p94"/>
          <p:cNvSpPr txBox="1"/>
          <p:nvPr>
            <p:ph idx="3" type="subTitle"/>
          </p:nvPr>
        </p:nvSpPr>
        <p:spPr>
          <a:xfrm>
            <a:off x="5556903" y="2128675"/>
            <a:ext cx="2867100" cy="7134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76" name="Google Shape;476;p94"/>
          <p:cNvSpPr txBox="1"/>
          <p:nvPr>
            <p:ph idx="4" type="subTitle"/>
          </p:nvPr>
        </p:nvSpPr>
        <p:spPr>
          <a:xfrm>
            <a:off x="720001" y="3803375"/>
            <a:ext cx="2867100" cy="7134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77" name="Google Shape;477;p94"/>
          <p:cNvSpPr txBox="1"/>
          <p:nvPr>
            <p:ph idx="5" type="subTitle"/>
          </p:nvPr>
        </p:nvSpPr>
        <p:spPr>
          <a:xfrm>
            <a:off x="5556903" y="3803375"/>
            <a:ext cx="2867100" cy="7134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3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78" name="Google Shape;478;p94"/>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479" name="Google Shape;479;p94"/>
          <p:cNvSpPr txBox="1"/>
          <p:nvPr>
            <p:ph idx="6" type="subTitle"/>
          </p:nvPr>
        </p:nvSpPr>
        <p:spPr>
          <a:xfrm>
            <a:off x="720001" y="3230675"/>
            <a:ext cx="2867100" cy="5727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480" name="Google Shape;480;p94"/>
          <p:cNvSpPr txBox="1"/>
          <p:nvPr>
            <p:ph idx="7" type="subTitle"/>
          </p:nvPr>
        </p:nvSpPr>
        <p:spPr>
          <a:xfrm>
            <a:off x="5556901" y="1555975"/>
            <a:ext cx="2867100" cy="5727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
        <p:nvSpPr>
          <p:cNvPr id="481" name="Google Shape;481;p94"/>
          <p:cNvSpPr txBox="1"/>
          <p:nvPr>
            <p:ph idx="8" type="subTitle"/>
          </p:nvPr>
        </p:nvSpPr>
        <p:spPr>
          <a:xfrm>
            <a:off x="5556901" y="3230675"/>
            <a:ext cx="2867100" cy="5727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2pPr>
            <a:lvl3pPr lvl="2"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3pPr>
            <a:lvl4pPr lvl="3"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4pPr>
            <a:lvl5pPr lvl="4"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5pPr>
            <a:lvl6pPr lvl="5"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6pPr>
            <a:lvl7pPr lvl="6"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7pPr>
            <a:lvl8pPr lvl="7"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8pPr>
            <a:lvl9pPr lvl="8" algn="ctr">
              <a:lnSpc>
                <a:spcPct val="100000"/>
              </a:lnSpc>
              <a:spcBef>
                <a:spcPts val="0"/>
              </a:spcBef>
              <a:spcAft>
                <a:spcPts val="0"/>
              </a:spcAft>
              <a:buClr>
                <a:schemeClr val="dk1"/>
              </a:buClr>
              <a:buSzPts val="2100"/>
              <a:buFont typeface="Teko Medium"/>
              <a:buNone/>
              <a:defRPr sz="2300">
                <a:solidFill>
                  <a:schemeClr val="dk1"/>
                </a:solidFill>
                <a:latin typeface="Teko Medium"/>
                <a:ea typeface="Teko Medium"/>
                <a:cs typeface="Teko Medium"/>
                <a:sym typeface="Teko Medium"/>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2" name="Shape 482"/>
        <p:cNvGrpSpPr/>
        <p:nvPr/>
      </p:nvGrpSpPr>
      <p:grpSpPr>
        <a:xfrm>
          <a:off x="0" y="0"/>
          <a:ext cx="0" cy="0"/>
          <a:chOff x="0" y="0"/>
          <a:chExt cx="0" cy="0"/>
        </a:xfrm>
      </p:grpSpPr>
      <p:pic>
        <p:nvPicPr>
          <p:cNvPr id="483" name="Google Shape;483;p95"/>
          <p:cNvPicPr preferRelativeResize="0"/>
          <p:nvPr/>
        </p:nvPicPr>
        <p:blipFill rotWithShape="1">
          <a:blip r:embed="rId2">
            <a:alphaModFix/>
          </a:blip>
          <a:srcRect b="0" l="0" r="0" t="0"/>
          <a:stretch/>
        </p:blipFill>
        <p:spPr>
          <a:xfrm flipH="1">
            <a:off x="0" y="0"/>
            <a:ext cx="9144000" cy="5143500"/>
          </a:xfrm>
          <a:prstGeom prst="rect">
            <a:avLst/>
          </a:prstGeom>
          <a:noFill/>
          <a:ln>
            <a:noFill/>
          </a:ln>
        </p:spPr>
      </p:pic>
      <p:sp>
        <p:nvSpPr>
          <p:cNvPr id="484" name="Google Shape;484;p95"/>
          <p:cNvSpPr txBox="1"/>
          <p:nvPr>
            <p:ph idx="1" type="subTitle"/>
          </p:nvPr>
        </p:nvSpPr>
        <p:spPr>
          <a:xfrm>
            <a:off x="1259304" y="1396925"/>
            <a:ext cx="2198700" cy="514500"/>
          </a:xfrm>
          <a:prstGeom prst="rect">
            <a:avLst/>
          </a:prstGeom>
          <a:noFill/>
          <a:ln>
            <a:noFill/>
          </a:ln>
        </p:spPr>
        <p:txBody>
          <a:bodyPr anchorCtr="0" anchor="b" bIns="79125" lIns="79125" spcFirstLastPara="1" rIns="79125" wrap="square" tIns="79125">
            <a:noAutofit/>
          </a:bodyPr>
          <a:lstStyle>
            <a:lvl1pPr lvl="0" algn="r">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485" name="Google Shape;485;p95"/>
          <p:cNvSpPr txBox="1"/>
          <p:nvPr>
            <p:ph idx="2" type="subTitle"/>
          </p:nvPr>
        </p:nvSpPr>
        <p:spPr>
          <a:xfrm>
            <a:off x="5686001" y="2891950"/>
            <a:ext cx="2198700" cy="514500"/>
          </a:xfrm>
          <a:prstGeom prst="rect">
            <a:avLst/>
          </a:prstGeom>
          <a:noFill/>
          <a:ln>
            <a:noFill/>
          </a:ln>
        </p:spPr>
        <p:txBody>
          <a:bodyPr anchorCtr="0" anchor="b" bIns="79125" lIns="79125" spcFirstLastPara="1" rIns="79125" wrap="square" tIns="79125">
            <a:noAutofit/>
          </a:bodyPr>
          <a:lstStyle>
            <a:lvl1pPr lvl="0" algn="l">
              <a:lnSpc>
                <a:spcPct val="100000"/>
              </a:lnSpc>
              <a:spcBef>
                <a:spcPts val="0"/>
              </a:spcBef>
              <a:spcAft>
                <a:spcPts val="0"/>
              </a:spcAft>
              <a:buClr>
                <a:schemeClr val="dk1"/>
              </a:buClr>
              <a:buSzPts val="2100"/>
              <a:buFont typeface="Bebas Neue"/>
              <a:buNone/>
              <a:defRPr sz="2300">
                <a:solidFill>
                  <a:schemeClr val="dk1"/>
                </a:solidFill>
                <a:latin typeface="Teko Medium"/>
                <a:ea typeface="Teko Medium"/>
                <a:cs typeface="Teko Medium"/>
                <a:sym typeface="Teko Medium"/>
              </a:defRPr>
            </a:lvl1pPr>
            <a:lvl2pPr lvl="1"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100"/>
              <a:buFont typeface="Bebas Neue"/>
              <a:buNone/>
              <a:defRPr sz="2300">
                <a:solidFill>
                  <a:schemeClr val="dk1"/>
                </a:solidFill>
                <a:latin typeface="Bebas Neue"/>
                <a:ea typeface="Bebas Neue"/>
                <a:cs typeface="Bebas Neue"/>
                <a:sym typeface="Bebas Neue"/>
              </a:defRPr>
            </a:lvl9pPr>
          </a:lstStyle>
          <a:p/>
        </p:txBody>
      </p:sp>
      <p:sp>
        <p:nvSpPr>
          <p:cNvPr id="486" name="Google Shape;486;p95"/>
          <p:cNvSpPr txBox="1"/>
          <p:nvPr>
            <p:ph idx="3" type="subTitle"/>
          </p:nvPr>
        </p:nvSpPr>
        <p:spPr>
          <a:xfrm>
            <a:off x="1259304" y="1911575"/>
            <a:ext cx="2198700" cy="713400"/>
          </a:xfrm>
          <a:prstGeom prst="rect">
            <a:avLst/>
          </a:prstGeom>
          <a:noFill/>
          <a:ln>
            <a:noFill/>
          </a:ln>
        </p:spPr>
        <p:txBody>
          <a:bodyPr anchorCtr="0" anchor="t" bIns="79125" lIns="79125" spcFirstLastPara="1" rIns="79125" wrap="square" tIns="79125">
            <a:noAutofit/>
          </a:bodyPr>
          <a:lstStyle>
            <a:lvl1pPr lvl="0" algn="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87" name="Google Shape;487;p95"/>
          <p:cNvSpPr txBox="1"/>
          <p:nvPr>
            <p:ph idx="4" type="subTitle"/>
          </p:nvPr>
        </p:nvSpPr>
        <p:spPr>
          <a:xfrm>
            <a:off x="5686001" y="3406600"/>
            <a:ext cx="2198700" cy="7134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88" name="Google Shape;488;p95"/>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489" name="Shape 489"/>
        <p:cNvGrpSpPr/>
        <p:nvPr/>
      </p:nvGrpSpPr>
      <p:grpSpPr>
        <a:xfrm>
          <a:off x="0" y="0"/>
          <a:ext cx="0" cy="0"/>
          <a:chOff x="0" y="0"/>
          <a:chExt cx="0" cy="0"/>
        </a:xfrm>
      </p:grpSpPr>
      <p:pic>
        <p:nvPicPr>
          <p:cNvPr id="490" name="Google Shape;490;p96"/>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491" name="Google Shape;491;p96"/>
          <p:cNvSpPr txBox="1"/>
          <p:nvPr>
            <p:ph type="ctrTitle"/>
          </p:nvPr>
        </p:nvSpPr>
        <p:spPr>
          <a:xfrm>
            <a:off x="715100" y="619850"/>
            <a:ext cx="3335400" cy="12012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4500"/>
              <a:buNone/>
              <a:defRPr sz="7500"/>
            </a:lvl1pPr>
            <a:lvl2pPr lvl="1" algn="ctr">
              <a:lnSpc>
                <a:spcPct val="100000"/>
              </a:lnSpc>
              <a:spcBef>
                <a:spcPts val="0"/>
              </a:spcBef>
              <a:spcAft>
                <a:spcPts val="0"/>
              </a:spcAft>
              <a:buSzPts val="4500"/>
              <a:buNone/>
              <a:defRPr sz="4900"/>
            </a:lvl2pPr>
            <a:lvl3pPr lvl="2" algn="ctr">
              <a:lnSpc>
                <a:spcPct val="100000"/>
              </a:lnSpc>
              <a:spcBef>
                <a:spcPts val="0"/>
              </a:spcBef>
              <a:spcAft>
                <a:spcPts val="0"/>
              </a:spcAft>
              <a:buSzPts val="4500"/>
              <a:buNone/>
              <a:defRPr sz="4900"/>
            </a:lvl3pPr>
            <a:lvl4pPr lvl="3" algn="ctr">
              <a:lnSpc>
                <a:spcPct val="100000"/>
              </a:lnSpc>
              <a:spcBef>
                <a:spcPts val="0"/>
              </a:spcBef>
              <a:spcAft>
                <a:spcPts val="0"/>
              </a:spcAft>
              <a:buSzPts val="4500"/>
              <a:buNone/>
              <a:defRPr sz="4900"/>
            </a:lvl4pPr>
            <a:lvl5pPr lvl="4" algn="ctr">
              <a:lnSpc>
                <a:spcPct val="100000"/>
              </a:lnSpc>
              <a:spcBef>
                <a:spcPts val="0"/>
              </a:spcBef>
              <a:spcAft>
                <a:spcPts val="0"/>
              </a:spcAft>
              <a:buSzPts val="4500"/>
              <a:buNone/>
              <a:defRPr sz="4900"/>
            </a:lvl5pPr>
            <a:lvl6pPr lvl="5" algn="ctr">
              <a:lnSpc>
                <a:spcPct val="100000"/>
              </a:lnSpc>
              <a:spcBef>
                <a:spcPts val="0"/>
              </a:spcBef>
              <a:spcAft>
                <a:spcPts val="0"/>
              </a:spcAft>
              <a:buSzPts val="4500"/>
              <a:buNone/>
              <a:defRPr sz="4900"/>
            </a:lvl6pPr>
            <a:lvl7pPr lvl="6" algn="ctr">
              <a:lnSpc>
                <a:spcPct val="100000"/>
              </a:lnSpc>
              <a:spcBef>
                <a:spcPts val="0"/>
              </a:spcBef>
              <a:spcAft>
                <a:spcPts val="0"/>
              </a:spcAft>
              <a:buSzPts val="4500"/>
              <a:buNone/>
              <a:defRPr sz="4900"/>
            </a:lvl7pPr>
            <a:lvl8pPr lvl="7" algn="ctr">
              <a:lnSpc>
                <a:spcPct val="100000"/>
              </a:lnSpc>
              <a:spcBef>
                <a:spcPts val="0"/>
              </a:spcBef>
              <a:spcAft>
                <a:spcPts val="0"/>
              </a:spcAft>
              <a:buSzPts val="4500"/>
              <a:buNone/>
              <a:defRPr sz="4900"/>
            </a:lvl8pPr>
            <a:lvl9pPr lvl="8" algn="ctr">
              <a:lnSpc>
                <a:spcPct val="100000"/>
              </a:lnSpc>
              <a:spcBef>
                <a:spcPts val="0"/>
              </a:spcBef>
              <a:spcAft>
                <a:spcPts val="0"/>
              </a:spcAft>
              <a:buSzPts val="4500"/>
              <a:buNone/>
              <a:defRPr sz="4900"/>
            </a:lvl9pPr>
          </a:lstStyle>
          <a:p/>
        </p:txBody>
      </p:sp>
      <p:sp>
        <p:nvSpPr>
          <p:cNvPr id="492" name="Google Shape;492;p96"/>
          <p:cNvSpPr txBox="1"/>
          <p:nvPr>
            <p:ph idx="1" type="subTitle"/>
          </p:nvPr>
        </p:nvSpPr>
        <p:spPr>
          <a:xfrm>
            <a:off x="715100" y="1849225"/>
            <a:ext cx="2784000" cy="1714800"/>
          </a:xfrm>
          <a:prstGeom prst="rect">
            <a:avLst/>
          </a:prstGeom>
          <a:noFill/>
          <a:ln>
            <a:noFill/>
          </a:ln>
        </p:spPr>
        <p:txBody>
          <a:bodyPr anchorCtr="0" anchor="t" bIns="79125" lIns="79125" spcFirstLastPara="1" rIns="79125" wrap="square" tIns="791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600"/>
              <a:buNone/>
              <a:defRPr sz="1700"/>
            </a:lvl2pPr>
            <a:lvl3pPr lvl="2" algn="ctr">
              <a:lnSpc>
                <a:spcPct val="100000"/>
              </a:lnSpc>
              <a:spcBef>
                <a:spcPts val="0"/>
              </a:spcBef>
              <a:spcAft>
                <a:spcPts val="0"/>
              </a:spcAft>
              <a:buSzPts val="1600"/>
              <a:buNone/>
              <a:defRPr sz="1700"/>
            </a:lvl3pPr>
            <a:lvl4pPr lvl="3" algn="ctr">
              <a:lnSpc>
                <a:spcPct val="100000"/>
              </a:lnSpc>
              <a:spcBef>
                <a:spcPts val="0"/>
              </a:spcBef>
              <a:spcAft>
                <a:spcPts val="0"/>
              </a:spcAft>
              <a:buSzPts val="1600"/>
              <a:buNone/>
              <a:defRPr sz="1700"/>
            </a:lvl4pPr>
            <a:lvl5pPr lvl="4" algn="ctr">
              <a:lnSpc>
                <a:spcPct val="100000"/>
              </a:lnSpc>
              <a:spcBef>
                <a:spcPts val="0"/>
              </a:spcBef>
              <a:spcAft>
                <a:spcPts val="0"/>
              </a:spcAft>
              <a:buSzPts val="1600"/>
              <a:buNone/>
              <a:defRPr sz="1700"/>
            </a:lvl5pPr>
            <a:lvl6pPr lvl="5" algn="ctr">
              <a:lnSpc>
                <a:spcPct val="100000"/>
              </a:lnSpc>
              <a:spcBef>
                <a:spcPts val="0"/>
              </a:spcBef>
              <a:spcAft>
                <a:spcPts val="0"/>
              </a:spcAft>
              <a:buSzPts val="1600"/>
              <a:buNone/>
              <a:defRPr sz="1700"/>
            </a:lvl6pPr>
            <a:lvl7pPr lvl="6" algn="ctr">
              <a:lnSpc>
                <a:spcPct val="100000"/>
              </a:lnSpc>
              <a:spcBef>
                <a:spcPts val="0"/>
              </a:spcBef>
              <a:spcAft>
                <a:spcPts val="0"/>
              </a:spcAft>
              <a:buSzPts val="1600"/>
              <a:buNone/>
              <a:defRPr sz="1700"/>
            </a:lvl7pPr>
            <a:lvl8pPr lvl="7" algn="ctr">
              <a:lnSpc>
                <a:spcPct val="100000"/>
              </a:lnSpc>
              <a:spcBef>
                <a:spcPts val="0"/>
              </a:spcBef>
              <a:spcAft>
                <a:spcPts val="0"/>
              </a:spcAft>
              <a:buSzPts val="1600"/>
              <a:buNone/>
              <a:defRPr sz="1700"/>
            </a:lvl8pPr>
            <a:lvl9pPr lvl="8" algn="ctr">
              <a:lnSpc>
                <a:spcPct val="100000"/>
              </a:lnSpc>
              <a:spcBef>
                <a:spcPts val="0"/>
              </a:spcBef>
              <a:spcAft>
                <a:spcPts val="0"/>
              </a:spcAft>
              <a:buSzPts val="1600"/>
              <a:buNone/>
              <a:defRPr sz="1700"/>
            </a:lvl9pPr>
          </a:lstStyle>
          <a:p/>
        </p:txBody>
      </p:sp>
      <p:sp>
        <p:nvSpPr>
          <p:cNvPr id="493" name="Google Shape;493;p96"/>
          <p:cNvSpPr txBox="1"/>
          <p:nvPr/>
        </p:nvSpPr>
        <p:spPr>
          <a:xfrm>
            <a:off x="715100" y="3723158"/>
            <a:ext cx="3772800" cy="615600"/>
          </a:xfrm>
          <a:prstGeom prst="rect">
            <a:avLst/>
          </a:prstGeom>
          <a:noFill/>
          <a:ln>
            <a:noFill/>
          </a:ln>
        </p:spPr>
        <p:txBody>
          <a:bodyPr anchorCtr="0" anchor="b" bIns="85700" lIns="85700" spcFirstLastPara="1" rIns="85700" wrap="square" tIns="85700">
            <a:noAutofit/>
          </a:bodyPr>
          <a:lstStyle/>
          <a:p>
            <a:pPr indent="0" lvl="0" marL="0" marR="0" rtl="0" algn="l">
              <a:lnSpc>
                <a:spcPct val="100000"/>
              </a:lnSpc>
              <a:spcBef>
                <a:spcPts val="300"/>
              </a:spcBef>
              <a:spcAft>
                <a:spcPts val="0"/>
              </a:spcAft>
              <a:buClr>
                <a:srgbClr val="000000"/>
              </a:buClr>
              <a:buSzPts val="900"/>
              <a:buFont typeface="Arial"/>
              <a:buNone/>
            </a:pPr>
            <a:r>
              <a:rPr b="0" i="0" lang="en" sz="900" u="none" cap="none" strike="noStrike">
                <a:solidFill>
                  <a:schemeClr val="dk1"/>
                </a:solidFill>
                <a:latin typeface="Nanum Gothic Coding"/>
                <a:ea typeface="Nanum Gothic Coding"/>
                <a:cs typeface="Nanum Gothic Coding"/>
                <a:sym typeface="Nanum Gothic Coding"/>
              </a:rPr>
              <a:t>CREDITS: This presentation template was created by </a:t>
            </a:r>
            <a:r>
              <a:rPr b="1" i="0" lang="en" sz="900" u="none" cap="none" strike="noStrike">
                <a:solidFill>
                  <a:schemeClr val="hlink"/>
                </a:solidFill>
                <a:uFill>
                  <a:noFill/>
                </a:uFill>
                <a:latin typeface="Nanum Gothic Coding"/>
                <a:ea typeface="Nanum Gothic Coding"/>
                <a:cs typeface="Nanum Gothic Coding"/>
                <a:sym typeface="Nanum Gothic Coding"/>
                <a:hlinkClick r:id="rId3"/>
              </a:rPr>
              <a:t>Slidesgo</a:t>
            </a:r>
            <a:r>
              <a:rPr b="0" i="0" lang="en" sz="900" u="none" cap="none" strike="noStrike">
                <a:solidFill>
                  <a:schemeClr val="dk1"/>
                </a:solidFill>
                <a:latin typeface="Nanum Gothic Coding"/>
                <a:ea typeface="Nanum Gothic Coding"/>
                <a:cs typeface="Nanum Gothic Coding"/>
                <a:sym typeface="Nanum Gothic Coding"/>
              </a:rPr>
              <a:t>, including icons by </a:t>
            </a:r>
            <a:r>
              <a:rPr b="1" i="0" lang="en" sz="900" u="none" cap="none" strike="noStrike">
                <a:solidFill>
                  <a:schemeClr val="hlink"/>
                </a:solidFill>
                <a:uFill>
                  <a:noFill/>
                </a:uFill>
                <a:latin typeface="Nanum Gothic Coding"/>
                <a:ea typeface="Nanum Gothic Coding"/>
                <a:cs typeface="Nanum Gothic Coding"/>
                <a:sym typeface="Nanum Gothic Coding"/>
                <a:hlinkClick r:id="rId4"/>
              </a:rPr>
              <a:t>Flaticon</a:t>
            </a:r>
            <a:r>
              <a:rPr b="1" i="0" lang="en" sz="900" u="none" cap="none" strike="noStrike">
                <a:solidFill>
                  <a:schemeClr val="dk1"/>
                </a:solidFill>
                <a:latin typeface="Nanum Gothic Coding"/>
                <a:ea typeface="Nanum Gothic Coding"/>
                <a:cs typeface="Nanum Gothic Coding"/>
                <a:sym typeface="Nanum Gothic Coding"/>
              </a:rPr>
              <a:t> </a:t>
            </a:r>
            <a:r>
              <a:rPr b="0" i="0" lang="en" sz="900" u="none" cap="none" strike="noStrike">
                <a:solidFill>
                  <a:schemeClr val="dk1"/>
                </a:solidFill>
                <a:latin typeface="Nanum Gothic Coding"/>
                <a:ea typeface="Nanum Gothic Coding"/>
                <a:cs typeface="Nanum Gothic Coding"/>
                <a:sym typeface="Nanum Gothic Coding"/>
              </a:rPr>
              <a:t>and infographics &amp; images by </a:t>
            </a:r>
            <a:r>
              <a:rPr b="1" i="0" lang="en" sz="900" u="none" cap="none" strike="noStrike">
                <a:solidFill>
                  <a:schemeClr val="hlink"/>
                </a:solidFill>
                <a:uFill>
                  <a:noFill/>
                </a:uFill>
                <a:latin typeface="Nanum Gothic Coding"/>
                <a:ea typeface="Nanum Gothic Coding"/>
                <a:cs typeface="Nanum Gothic Coding"/>
                <a:sym typeface="Nanum Gothic Coding"/>
                <a:hlinkClick r:id="rId5"/>
              </a:rPr>
              <a:t>Freepik</a:t>
            </a:r>
            <a:endParaRPr b="1" i="0" sz="900" u="none" cap="none" strike="noStrike">
              <a:solidFill>
                <a:schemeClr val="dk1"/>
              </a:solidFill>
              <a:latin typeface="Nanum Gothic Coding"/>
              <a:ea typeface="Nanum Gothic Coding"/>
              <a:cs typeface="Nanum Gothic Coding"/>
              <a:sym typeface="Nanum Gothic Coding"/>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_1_1_1">
    <p:spTree>
      <p:nvGrpSpPr>
        <p:cNvPr id="494" name="Shape 494"/>
        <p:cNvGrpSpPr/>
        <p:nvPr/>
      </p:nvGrpSpPr>
      <p:grpSpPr>
        <a:xfrm>
          <a:off x="0" y="0"/>
          <a:ext cx="0" cy="0"/>
          <a:chOff x="0" y="0"/>
          <a:chExt cx="0" cy="0"/>
        </a:xfrm>
      </p:grpSpPr>
      <p:pic>
        <p:nvPicPr>
          <p:cNvPr id="495" name="Google Shape;495;p97"/>
          <p:cNvPicPr preferRelativeResize="0"/>
          <p:nvPr/>
        </p:nvPicPr>
        <p:blipFill rotWithShape="1">
          <a:blip r:embed="rId2">
            <a:alphaModFix/>
          </a:blip>
          <a:srcRect b="0" l="0" r="0" t="0"/>
          <a:stretch/>
        </p:blipFill>
        <p:spPr>
          <a:xfrm flipH="1">
            <a:off x="0" y="0"/>
            <a:ext cx="9144000" cy="5143500"/>
          </a:xfrm>
          <a:prstGeom prst="rect">
            <a:avLst/>
          </a:prstGeom>
          <a:noFill/>
          <a:ln>
            <a:noFill/>
          </a:ln>
        </p:spPr>
      </p:pic>
      <p:sp>
        <p:nvSpPr>
          <p:cNvPr id="496" name="Google Shape;496;p97"/>
          <p:cNvSpPr txBox="1"/>
          <p:nvPr>
            <p:ph type="title"/>
          </p:nvPr>
        </p:nvSpPr>
        <p:spPr>
          <a:xfrm>
            <a:off x="720000" y="445025"/>
            <a:ext cx="7704000" cy="5727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497" name="Google Shape;497;p97"/>
          <p:cNvSpPr txBox="1"/>
          <p:nvPr>
            <p:ph idx="1" type="body"/>
          </p:nvPr>
        </p:nvSpPr>
        <p:spPr>
          <a:xfrm>
            <a:off x="720000" y="965475"/>
            <a:ext cx="7704000" cy="3642900"/>
          </a:xfrm>
          <a:prstGeom prst="rect">
            <a:avLst/>
          </a:prstGeom>
          <a:noFill/>
          <a:ln>
            <a:noFill/>
          </a:ln>
        </p:spPr>
        <p:txBody>
          <a:bodyPr anchorCtr="0" anchor="t" bIns="79125" lIns="79125" spcFirstLastPara="1" rIns="79125" wrap="square" tIns="79125">
            <a:noAutofit/>
          </a:bodyPr>
          <a:lstStyle>
            <a:lvl1pPr indent="-304800" lvl="0" marL="457200" algn="l">
              <a:lnSpc>
                <a:spcPct val="100000"/>
              </a:lnSpc>
              <a:spcBef>
                <a:spcPts val="0"/>
              </a:spcBef>
              <a:spcAft>
                <a:spcPts val="0"/>
              </a:spcAft>
              <a:buSzPts val="1200"/>
              <a:buChar char="●"/>
              <a:defRPr sz="1300"/>
            </a:lvl1pPr>
            <a:lvl2pPr indent="-292100" lvl="1" marL="914400" algn="l">
              <a:lnSpc>
                <a:spcPct val="100000"/>
              </a:lnSpc>
              <a:spcBef>
                <a:spcPts val="0"/>
              </a:spcBef>
              <a:spcAft>
                <a:spcPts val="0"/>
              </a:spcAft>
              <a:buSzPts val="1000"/>
              <a:buFont typeface="Nunito Light"/>
              <a:buChar char="◂"/>
              <a:defRPr/>
            </a:lvl2pPr>
            <a:lvl3pPr indent="-292100" lvl="2" marL="1371600" algn="l">
              <a:lnSpc>
                <a:spcPct val="100000"/>
              </a:lnSpc>
              <a:spcBef>
                <a:spcPts val="0"/>
              </a:spcBef>
              <a:spcAft>
                <a:spcPts val="0"/>
              </a:spcAft>
              <a:buSzPts val="1000"/>
              <a:buFont typeface="Nunito Light"/>
              <a:buChar char="◂"/>
              <a:defRPr/>
            </a:lvl3pPr>
            <a:lvl4pPr indent="-292100" lvl="3" marL="1828800" algn="l">
              <a:lnSpc>
                <a:spcPct val="100000"/>
              </a:lnSpc>
              <a:spcBef>
                <a:spcPts val="0"/>
              </a:spcBef>
              <a:spcAft>
                <a:spcPts val="0"/>
              </a:spcAft>
              <a:buSzPts val="1000"/>
              <a:buFont typeface="Nunito Light"/>
              <a:buChar char="◂"/>
              <a:defRPr/>
            </a:lvl4pPr>
            <a:lvl5pPr indent="-292100" lvl="4" marL="2286000" algn="l">
              <a:lnSpc>
                <a:spcPct val="100000"/>
              </a:lnSpc>
              <a:spcBef>
                <a:spcPts val="0"/>
              </a:spcBef>
              <a:spcAft>
                <a:spcPts val="0"/>
              </a:spcAft>
              <a:buSzPts val="1000"/>
              <a:buFont typeface="Nunito Light"/>
              <a:buChar char="○"/>
              <a:defRPr/>
            </a:lvl5pPr>
            <a:lvl6pPr indent="-292100" lvl="5" marL="2743200" algn="l">
              <a:lnSpc>
                <a:spcPct val="100000"/>
              </a:lnSpc>
              <a:spcBef>
                <a:spcPts val="0"/>
              </a:spcBef>
              <a:spcAft>
                <a:spcPts val="0"/>
              </a:spcAft>
              <a:buSzPts val="1000"/>
              <a:buFont typeface="Nunito Light"/>
              <a:buChar char="■"/>
              <a:defRPr/>
            </a:lvl6pPr>
            <a:lvl7pPr indent="-292100" lvl="6" marL="3200400" algn="l">
              <a:lnSpc>
                <a:spcPct val="100000"/>
              </a:lnSpc>
              <a:spcBef>
                <a:spcPts val="0"/>
              </a:spcBef>
              <a:spcAft>
                <a:spcPts val="0"/>
              </a:spcAft>
              <a:buSzPts val="1000"/>
              <a:buFont typeface="Nunito Light"/>
              <a:buChar char="●"/>
              <a:defRPr/>
            </a:lvl7pPr>
            <a:lvl8pPr indent="-292100" lvl="7" marL="3657600" algn="l">
              <a:lnSpc>
                <a:spcPct val="100000"/>
              </a:lnSpc>
              <a:spcBef>
                <a:spcPts val="0"/>
              </a:spcBef>
              <a:spcAft>
                <a:spcPts val="0"/>
              </a:spcAft>
              <a:buSzPts val="1000"/>
              <a:buFont typeface="Nunito Light"/>
              <a:buChar char="○"/>
              <a:defRPr/>
            </a:lvl8pPr>
            <a:lvl9pPr indent="-292100" lvl="8" marL="4114800" algn="l">
              <a:lnSpc>
                <a:spcPct val="100000"/>
              </a:lnSpc>
              <a:spcBef>
                <a:spcPts val="0"/>
              </a:spcBef>
              <a:spcAft>
                <a:spcPts val="0"/>
              </a:spcAft>
              <a:buSzPts val="1000"/>
              <a:buFont typeface="Nunito Light"/>
              <a:buChar char="■"/>
              <a:defRPr/>
            </a:lvl9pPr>
          </a:lstStyle>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98" name="Shape 498"/>
        <p:cNvGrpSpPr/>
        <p:nvPr/>
      </p:nvGrpSpPr>
      <p:grpSpPr>
        <a:xfrm>
          <a:off x="0" y="0"/>
          <a:ext cx="0" cy="0"/>
          <a:chOff x="0" y="0"/>
          <a:chExt cx="0" cy="0"/>
        </a:xfrm>
      </p:grpSpPr>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499" name="Shape 499"/>
        <p:cNvGrpSpPr/>
        <p:nvPr/>
      </p:nvGrpSpPr>
      <p:grpSpPr>
        <a:xfrm>
          <a:off x="0" y="0"/>
          <a:ext cx="0" cy="0"/>
          <a:chOff x="0" y="0"/>
          <a:chExt cx="0" cy="0"/>
        </a:xfrm>
      </p:grpSpPr>
      <p:pic>
        <p:nvPicPr>
          <p:cNvPr id="500" name="Google Shape;500;p99"/>
          <p:cNvPicPr preferRelativeResize="0"/>
          <p:nvPr/>
        </p:nvPicPr>
        <p:blipFill rotWithShape="1">
          <a:blip r:embed="rId2">
            <a:alphaModFix/>
          </a:blip>
          <a:srcRect b="0" l="0" r="0" t="0"/>
          <a:stretch/>
        </p:blipFill>
        <p:spPr>
          <a:xfrm flipH="1">
            <a:off x="0" y="0"/>
            <a:ext cx="9144000" cy="5143500"/>
          </a:xfrm>
          <a:prstGeom prst="rect">
            <a:avLst/>
          </a:prstGeom>
          <a:noFill/>
          <a:ln>
            <a:noFill/>
          </a:ln>
        </p:spPr>
      </p:pic>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501" name="Shape 501"/>
        <p:cNvGrpSpPr/>
        <p:nvPr/>
      </p:nvGrpSpPr>
      <p:grpSpPr>
        <a:xfrm>
          <a:off x="0" y="0"/>
          <a:ext cx="0" cy="0"/>
          <a:chOff x="0" y="0"/>
          <a:chExt cx="0" cy="0"/>
        </a:xfrm>
      </p:grpSpPr>
      <p:pic>
        <p:nvPicPr>
          <p:cNvPr id="502" name="Google Shape;502;p100"/>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7" name="Shape 57"/>
        <p:cNvGrpSpPr/>
        <p:nvPr/>
      </p:nvGrpSpPr>
      <p:grpSpPr>
        <a:xfrm>
          <a:off x="0" y="0"/>
          <a:ext cx="0" cy="0"/>
          <a:chOff x="0" y="0"/>
          <a:chExt cx="0" cy="0"/>
        </a:xfrm>
      </p:grpSpPr>
      <p:pic>
        <p:nvPicPr>
          <p:cNvPr id="58" name="Google Shape;58;p24"/>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59" name="Google Shape;59;p24"/>
          <p:cNvSpPr txBox="1"/>
          <p:nvPr>
            <p:ph type="title"/>
          </p:nvPr>
        </p:nvSpPr>
        <p:spPr>
          <a:xfrm>
            <a:off x="4190525" y="1389063"/>
            <a:ext cx="4238400" cy="841800"/>
          </a:xfrm>
          <a:prstGeom prst="rect">
            <a:avLst/>
          </a:prstGeom>
          <a:noFill/>
          <a:ln>
            <a:noFill/>
          </a:ln>
        </p:spPr>
        <p:txBody>
          <a:bodyPr anchorCtr="0" anchor="b" bIns="79125" lIns="79125" spcFirstLastPara="1" rIns="79125" wrap="square" tIns="79125">
            <a:noAutofit/>
          </a:bodyPr>
          <a:lstStyle>
            <a:lvl1pPr lvl="0" algn="ctr">
              <a:lnSpc>
                <a:spcPct val="100000"/>
              </a:lnSpc>
              <a:spcBef>
                <a:spcPts val="0"/>
              </a:spcBef>
              <a:spcAft>
                <a:spcPts val="0"/>
              </a:spcAft>
              <a:buSzPts val="3100"/>
              <a:buNone/>
              <a:defRPr sz="5700">
                <a:latin typeface="Teko Medium"/>
                <a:ea typeface="Teko Medium"/>
                <a:cs typeface="Teko Medium"/>
                <a:sym typeface="Teko Medium"/>
              </a:defRPr>
            </a:lvl1pPr>
            <a:lvl2pPr lvl="1" algn="ctr">
              <a:lnSpc>
                <a:spcPct val="100000"/>
              </a:lnSpc>
              <a:spcBef>
                <a:spcPts val="0"/>
              </a:spcBef>
              <a:spcAft>
                <a:spcPts val="0"/>
              </a:spcAft>
              <a:buSzPts val="3100"/>
              <a:buNone/>
              <a:defRPr sz="3400"/>
            </a:lvl2pPr>
            <a:lvl3pPr lvl="2" algn="ctr">
              <a:lnSpc>
                <a:spcPct val="100000"/>
              </a:lnSpc>
              <a:spcBef>
                <a:spcPts val="0"/>
              </a:spcBef>
              <a:spcAft>
                <a:spcPts val="0"/>
              </a:spcAft>
              <a:buSzPts val="3100"/>
              <a:buNone/>
              <a:defRPr sz="3400"/>
            </a:lvl3pPr>
            <a:lvl4pPr lvl="3" algn="ctr">
              <a:lnSpc>
                <a:spcPct val="100000"/>
              </a:lnSpc>
              <a:spcBef>
                <a:spcPts val="0"/>
              </a:spcBef>
              <a:spcAft>
                <a:spcPts val="0"/>
              </a:spcAft>
              <a:buSzPts val="3100"/>
              <a:buNone/>
              <a:defRPr sz="3400"/>
            </a:lvl4pPr>
            <a:lvl5pPr lvl="4" algn="ctr">
              <a:lnSpc>
                <a:spcPct val="100000"/>
              </a:lnSpc>
              <a:spcBef>
                <a:spcPts val="0"/>
              </a:spcBef>
              <a:spcAft>
                <a:spcPts val="0"/>
              </a:spcAft>
              <a:buSzPts val="3100"/>
              <a:buNone/>
              <a:defRPr sz="3400"/>
            </a:lvl5pPr>
            <a:lvl6pPr lvl="5" algn="ctr">
              <a:lnSpc>
                <a:spcPct val="100000"/>
              </a:lnSpc>
              <a:spcBef>
                <a:spcPts val="0"/>
              </a:spcBef>
              <a:spcAft>
                <a:spcPts val="0"/>
              </a:spcAft>
              <a:buSzPts val="3100"/>
              <a:buNone/>
              <a:defRPr sz="3400"/>
            </a:lvl6pPr>
            <a:lvl7pPr lvl="6" algn="ctr">
              <a:lnSpc>
                <a:spcPct val="100000"/>
              </a:lnSpc>
              <a:spcBef>
                <a:spcPts val="0"/>
              </a:spcBef>
              <a:spcAft>
                <a:spcPts val="0"/>
              </a:spcAft>
              <a:buSzPts val="3100"/>
              <a:buNone/>
              <a:defRPr sz="3400"/>
            </a:lvl7pPr>
            <a:lvl8pPr lvl="7" algn="ctr">
              <a:lnSpc>
                <a:spcPct val="100000"/>
              </a:lnSpc>
              <a:spcBef>
                <a:spcPts val="0"/>
              </a:spcBef>
              <a:spcAft>
                <a:spcPts val="0"/>
              </a:spcAft>
              <a:buSzPts val="3100"/>
              <a:buNone/>
              <a:defRPr sz="3400"/>
            </a:lvl8pPr>
            <a:lvl9pPr lvl="8" algn="ctr">
              <a:lnSpc>
                <a:spcPct val="100000"/>
              </a:lnSpc>
              <a:spcBef>
                <a:spcPts val="0"/>
              </a:spcBef>
              <a:spcAft>
                <a:spcPts val="0"/>
              </a:spcAft>
              <a:buSzPts val="3100"/>
              <a:buNone/>
              <a:defRPr sz="3400"/>
            </a:lvl9pPr>
          </a:lstStyle>
          <a:p/>
        </p:txBody>
      </p:sp>
      <p:sp>
        <p:nvSpPr>
          <p:cNvPr id="60" name="Google Shape;60;p24"/>
          <p:cNvSpPr txBox="1"/>
          <p:nvPr>
            <p:ph idx="1" type="subTitle"/>
          </p:nvPr>
        </p:nvSpPr>
        <p:spPr>
          <a:xfrm>
            <a:off x="4190625" y="2275138"/>
            <a:ext cx="4238400" cy="1912200"/>
          </a:xfrm>
          <a:prstGeom prst="rect">
            <a:avLst/>
          </a:prstGeom>
          <a:noFill/>
          <a:ln>
            <a:noFill/>
          </a:ln>
        </p:spPr>
        <p:txBody>
          <a:bodyPr anchorCtr="0" anchor="t" bIns="79125" lIns="79125" spcFirstLastPara="1" rIns="79125" wrap="square" tIns="79125">
            <a:noAutofit/>
          </a:bodyPr>
          <a:lstStyle>
            <a:lvl1pPr lvl="0" algn="ctr">
              <a:lnSpc>
                <a:spcPct val="100000"/>
              </a:lnSpc>
              <a:spcBef>
                <a:spcPts val="0"/>
              </a:spcBef>
              <a:spcAft>
                <a:spcPts val="0"/>
              </a:spcAft>
              <a:buSzPts val="1200"/>
              <a:buNone/>
              <a:defRPr sz="15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49.xml"/><Relationship Id="rId22" Type="http://schemas.openxmlformats.org/officeDocument/2006/relationships/slideLayout" Target="../slideLayouts/slideLayout51.xml"/><Relationship Id="rId21" Type="http://schemas.openxmlformats.org/officeDocument/2006/relationships/slideLayout" Target="../slideLayouts/slideLayout50.xml"/><Relationship Id="rId24" Type="http://schemas.openxmlformats.org/officeDocument/2006/relationships/slideLayout" Target="../slideLayouts/slideLayout53.xml"/><Relationship Id="rId23" Type="http://schemas.openxmlformats.org/officeDocument/2006/relationships/slideLayout" Target="../slideLayouts/slideLayout52.xml"/><Relationship Id="rId1" Type="http://schemas.openxmlformats.org/officeDocument/2006/relationships/slideLayout" Target="../slideLayouts/slideLayout30.xml"/><Relationship Id="rId2" Type="http://schemas.openxmlformats.org/officeDocument/2006/relationships/slideLayout" Target="../slideLayouts/slideLayout31.xml"/><Relationship Id="rId3" Type="http://schemas.openxmlformats.org/officeDocument/2006/relationships/slideLayout" Target="../slideLayouts/slideLayout32.xml"/><Relationship Id="rId4" Type="http://schemas.openxmlformats.org/officeDocument/2006/relationships/slideLayout" Target="../slideLayouts/slideLayout33.xml"/><Relationship Id="rId9" Type="http://schemas.openxmlformats.org/officeDocument/2006/relationships/slideLayout" Target="../slideLayouts/slideLayout38.xml"/><Relationship Id="rId26" Type="http://schemas.openxmlformats.org/officeDocument/2006/relationships/slideLayout" Target="../slideLayouts/slideLayout55.xml"/><Relationship Id="rId25" Type="http://schemas.openxmlformats.org/officeDocument/2006/relationships/slideLayout" Target="../slideLayouts/slideLayout54.xml"/><Relationship Id="rId28" Type="http://schemas.openxmlformats.org/officeDocument/2006/relationships/slideLayout" Target="../slideLayouts/slideLayout57.xml"/><Relationship Id="rId27" Type="http://schemas.openxmlformats.org/officeDocument/2006/relationships/slideLayout" Target="../slideLayouts/slideLayout56.xml"/><Relationship Id="rId5" Type="http://schemas.openxmlformats.org/officeDocument/2006/relationships/slideLayout" Target="../slideLayouts/slideLayout34.xml"/><Relationship Id="rId6" Type="http://schemas.openxmlformats.org/officeDocument/2006/relationships/slideLayout" Target="../slideLayouts/slideLayout35.xml"/><Relationship Id="rId29" Type="http://schemas.openxmlformats.org/officeDocument/2006/relationships/slideLayout" Target="../slideLayouts/slideLayout58.xml"/><Relationship Id="rId7" Type="http://schemas.openxmlformats.org/officeDocument/2006/relationships/slideLayout" Target="../slideLayouts/slideLayout36.xml"/><Relationship Id="rId8" Type="http://schemas.openxmlformats.org/officeDocument/2006/relationships/slideLayout" Target="../slideLayouts/slideLayout37.xml"/><Relationship Id="rId30" Type="http://schemas.openxmlformats.org/officeDocument/2006/relationships/theme" Target="../theme/theme3.xml"/><Relationship Id="rId11" Type="http://schemas.openxmlformats.org/officeDocument/2006/relationships/slideLayout" Target="../slideLayouts/slideLayout40.xml"/><Relationship Id="rId10" Type="http://schemas.openxmlformats.org/officeDocument/2006/relationships/slideLayout" Target="../slideLayouts/slideLayout39.xml"/><Relationship Id="rId13" Type="http://schemas.openxmlformats.org/officeDocument/2006/relationships/slideLayout" Target="../slideLayouts/slideLayout42.xml"/><Relationship Id="rId12" Type="http://schemas.openxmlformats.org/officeDocument/2006/relationships/slideLayout" Target="../slideLayouts/slideLayout41.xml"/><Relationship Id="rId15" Type="http://schemas.openxmlformats.org/officeDocument/2006/relationships/slideLayout" Target="../slideLayouts/slideLayout44.xml"/><Relationship Id="rId14" Type="http://schemas.openxmlformats.org/officeDocument/2006/relationships/slideLayout" Target="../slideLayouts/slideLayout43.xml"/><Relationship Id="rId17" Type="http://schemas.openxmlformats.org/officeDocument/2006/relationships/slideLayout" Target="../slideLayouts/slideLayout46.xml"/><Relationship Id="rId16" Type="http://schemas.openxmlformats.org/officeDocument/2006/relationships/slideLayout" Target="../slideLayouts/slideLayout45.xml"/><Relationship Id="rId19" Type="http://schemas.openxmlformats.org/officeDocument/2006/relationships/slideLayout" Target="../slideLayouts/slideLayout48.xml"/><Relationship Id="rId18" Type="http://schemas.openxmlformats.org/officeDocument/2006/relationships/slideLayout" Target="../slideLayouts/slideLayout47.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78.xml"/><Relationship Id="rId22" Type="http://schemas.openxmlformats.org/officeDocument/2006/relationships/slideLayout" Target="../slideLayouts/slideLayout80.xml"/><Relationship Id="rId21" Type="http://schemas.openxmlformats.org/officeDocument/2006/relationships/slideLayout" Target="../slideLayouts/slideLayout79.xml"/><Relationship Id="rId24" Type="http://schemas.openxmlformats.org/officeDocument/2006/relationships/slideLayout" Target="../slideLayouts/slideLayout82.xml"/><Relationship Id="rId23" Type="http://schemas.openxmlformats.org/officeDocument/2006/relationships/slideLayout" Target="../slideLayouts/slideLayout81.xml"/><Relationship Id="rId1" Type="http://schemas.openxmlformats.org/officeDocument/2006/relationships/slideLayout" Target="../slideLayouts/slideLayout59.xml"/><Relationship Id="rId2" Type="http://schemas.openxmlformats.org/officeDocument/2006/relationships/slideLayout" Target="../slideLayouts/slideLayout60.xml"/><Relationship Id="rId3" Type="http://schemas.openxmlformats.org/officeDocument/2006/relationships/slideLayout" Target="../slideLayouts/slideLayout61.xml"/><Relationship Id="rId4" Type="http://schemas.openxmlformats.org/officeDocument/2006/relationships/slideLayout" Target="../slideLayouts/slideLayout62.xml"/><Relationship Id="rId9" Type="http://schemas.openxmlformats.org/officeDocument/2006/relationships/slideLayout" Target="../slideLayouts/slideLayout67.xml"/><Relationship Id="rId26" Type="http://schemas.openxmlformats.org/officeDocument/2006/relationships/slideLayout" Target="../slideLayouts/slideLayout84.xml"/><Relationship Id="rId25" Type="http://schemas.openxmlformats.org/officeDocument/2006/relationships/slideLayout" Target="../slideLayouts/slideLayout83.xml"/><Relationship Id="rId28" Type="http://schemas.openxmlformats.org/officeDocument/2006/relationships/slideLayout" Target="../slideLayouts/slideLayout86.xml"/><Relationship Id="rId27" Type="http://schemas.openxmlformats.org/officeDocument/2006/relationships/slideLayout" Target="../slideLayouts/slideLayout85.xml"/><Relationship Id="rId5" Type="http://schemas.openxmlformats.org/officeDocument/2006/relationships/slideLayout" Target="../slideLayouts/slideLayout63.xml"/><Relationship Id="rId6" Type="http://schemas.openxmlformats.org/officeDocument/2006/relationships/slideLayout" Target="../slideLayouts/slideLayout64.xml"/><Relationship Id="rId29" Type="http://schemas.openxmlformats.org/officeDocument/2006/relationships/slideLayout" Target="../slideLayouts/slideLayout87.xml"/><Relationship Id="rId7" Type="http://schemas.openxmlformats.org/officeDocument/2006/relationships/slideLayout" Target="../slideLayouts/slideLayout65.xml"/><Relationship Id="rId8" Type="http://schemas.openxmlformats.org/officeDocument/2006/relationships/slideLayout" Target="../slideLayouts/slideLayout66.xml"/><Relationship Id="rId30" Type="http://schemas.openxmlformats.org/officeDocument/2006/relationships/theme" Target="../theme/theme4.xml"/><Relationship Id="rId11" Type="http://schemas.openxmlformats.org/officeDocument/2006/relationships/slideLayout" Target="../slideLayouts/slideLayout69.xml"/><Relationship Id="rId10" Type="http://schemas.openxmlformats.org/officeDocument/2006/relationships/slideLayout" Target="../slideLayouts/slideLayout68.xml"/><Relationship Id="rId13" Type="http://schemas.openxmlformats.org/officeDocument/2006/relationships/slideLayout" Target="../slideLayouts/slideLayout71.xml"/><Relationship Id="rId12" Type="http://schemas.openxmlformats.org/officeDocument/2006/relationships/slideLayout" Target="../slideLayouts/slideLayout70.xml"/><Relationship Id="rId15" Type="http://schemas.openxmlformats.org/officeDocument/2006/relationships/slideLayout" Target="../slideLayouts/slideLayout73.xml"/><Relationship Id="rId14" Type="http://schemas.openxmlformats.org/officeDocument/2006/relationships/slideLayout" Target="../slideLayouts/slideLayout72.xml"/><Relationship Id="rId17" Type="http://schemas.openxmlformats.org/officeDocument/2006/relationships/slideLayout" Target="../slideLayouts/slideLayout75.xml"/><Relationship Id="rId16" Type="http://schemas.openxmlformats.org/officeDocument/2006/relationships/slideLayout" Target="../slideLayouts/slideLayout74.xml"/><Relationship Id="rId19" Type="http://schemas.openxmlformats.org/officeDocument/2006/relationships/slideLayout" Target="../slideLayouts/slideLayout77.xml"/><Relationship Id="rId18" Type="http://schemas.openxmlformats.org/officeDocument/2006/relationships/slideLayout" Target="../slideLayouts/slideLayout7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1"/>
          <p:cNvSpPr txBox="1"/>
          <p:nvPr>
            <p:ph type="title"/>
          </p:nvPr>
        </p:nvSpPr>
        <p:spPr>
          <a:xfrm>
            <a:off x="311700" y="445025"/>
            <a:ext cx="8520600" cy="572700"/>
          </a:xfrm>
          <a:prstGeom prst="rect">
            <a:avLst/>
          </a:prstGeom>
          <a:noFill/>
          <a:ln>
            <a:noFill/>
          </a:ln>
        </p:spPr>
        <p:txBody>
          <a:bodyPr anchorCtr="0" anchor="t" bIns="79125" lIns="79125" spcFirstLastPara="1" rIns="79125" wrap="square" tIns="79125">
            <a:noAutofit/>
          </a:bodyPr>
          <a:lstStyle>
            <a:lvl1pPr lvl="0"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1pPr>
            <a:lvl2pPr lvl="1"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2pPr>
            <a:lvl3pPr lvl="2"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3pPr>
            <a:lvl4pPr lvl="3"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4pPr>
            <a:lvl5pPr lvl="4"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5pPr>
            <a:lvl6pPr lvl="5"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6pPr>
            <a:lvl7pPr lvl="6"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7pPr>
            <a:lvl8pPr lvl="7"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8pPr>
            <a:lvl9pPr lvl="8"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9pPr>
          </a:lstStyle>
          <a:p/>
        </p:txBody>
      </p:sp>
      <p:sp>
        <p:nvSpPr>
          <p:cNvPr id="7" name="Google Shape;7;p11"/>
          <p:cNvSpPr txBox="1"/>
          <p:nvPr>
            <p:ph idx="1" type="body"/>
          </p:nvPr>
        </p:nvSpPr>
        <p:spPr>
          <a:xfrm>
            <a:off x="311700" y="1152475"/>
            <a:ext cx="8520600" cy="3416400"/>
          </a:xfrm>
          <a:prstGeom prst="rect">
            <a:avLst/>
          </a:prstGeom>
          <a:noFill/>
          <a:ln>
            <a:noFill/>
          </a:ln>
        </p:spPr>
        <p:txBody>
          <a:bodyPr anchorCtr="0" anchor="t" bIns="79125" lIns="79125" spcFirstLastPara="1" rIns="79125" wrap="square" tIns="79125">
            <a:noAutofit/>
          </a:bodyPr>
          <a:lstStyle>
            <a:lvl1pPr indent="-304800" lvl="0" marL="4572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1pPr>
            <a:lvl2pPr indent="-304800" lvl="1" marL="9144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2pPr>
            <a:lvl3pPr indent="-304800" lvl="2" marL="13716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3pPr>
            <a:lvl4pPr indent="-304800" lvl="3" marL="18288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4pPr>
            <a:lvl5pPr indent="-304800" lvl="4" marL="22860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5pPr>
            <a:lvl6pPr indent="-304800" lvl="5" marL="27432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6pPr>
            <a:lvl7pPr indent="-304800" lvl="6" marL="32004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7pPr>
            <a:lvl8pPr indent="-304800" lvl="7" marL="36576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8pPr>
            <a:lvl9pPr indent="-304800" lvl="8" marL="41148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71" name="Shape 171"/>
        <p:cNvGrpSpPr/>
        <p:nvPr/>
      </p:nvGrpSpPr>
      <p:grpSpPr>
        <a:xfrm>
          <a:off x="0" y="0"/>
          <a:ext cx="0" cy="0"/>
          <a:chOff x="0" y="0"/>
          <a:chExt cx="0" cy="0"/>
        </a:xfrm>
      </p:grpSpPr>
      <p:sp>
        <p:nvSpPr>
          <p:cNvPr id="172" name="Google Shape;172;p14"/>
          <p:cNvSpPr txBox="1"/>
          <p:nvPr>
            <p:ph type="title"/>
          </p:nvPr>
        </p:nvSpPr>
        <p:spPr>
          <a:xfrm>
            <a:off x="311700" y="445025"/>
            <a:ext cx="8520600" cy="572700"/>
          </a:xfrm>
          <a:prstGeom prst="rect">
            <a:avLst/>
          </a:prstGeom>
          <a:noFill/>
          <a:ln>
            <a:noFill/>
          </a:ln>
        </p:spPr>
        <p:txBody>
          <a:bodyPr anchorCtr="0" anchor="t" bIns="79125" lIns="79125" spcFirstLastPara="1" rIns="79125" wrap="square" tIns="79125">
            <a:noAutofit/>
          </a:bodyPr>
          <a:lstStyle>
            <a:lvl1pPr lvl="0"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1pPr>
            <a:lvl2pPr lvl="1"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2pPr>
            <a:lvl3pPr lvl="2"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3pPr>
            <a:lvl4pPr lvl="3"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4pPr>
            <a:lvl5pPr lvl="4"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5pPr>
            <a:lvl6pPr lvl="5"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6pPr>
            <a:lvl7pPr lvl="6"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7pPr>
            <a:lvl8pPr lvl="7"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8pPr>
            <a:lvl9pPr lvl="8"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9pPr>
          </a:lstStyle>
          <a:p/>
        </p:txBody>
      </p:sp>
      <p:sp>
        <p:nvSpPr>
          <p:cNvPr id="173" name="Google Shape;173;p14"/>
          <p:cNvSpPr txBox="1"/>
          <p:nvPr>
            <p:ph idx="1" type="body"/>
          </p:nvPr>
        </p:nvSpPr>
        <p:spPr>
          <a:xfrm>
            <a:off x="311700" y="1152475"/>
            <a:ext cx="8520600" cy="3416400"/>
          </a:xfrm>
          <a:prstGeom prst="rect">
            <a:avLst/>
          </a:prstGeom>
          <a:noFill/>
          <a:ln>
            <a:noFill/>
          </a:ln>
        </p:spPr>
        <p:txBody>
          <a:bodyPr anchorCtr="0" anchor="t" bIns="79125" lIns="79125" spcFirstLastPara="1" rIns="79125" wrap="square" tIns="79125">
            <a:noAutofit/>
          </a:bodyPr>
          <a:lstStyle>
            <a:lvl1pPr indent="-304800" lvl="0" marL="4572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1pPr>
            <a:lvl2pPr indent="-304800" lvl="1" marL="9144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2pPr>
            <a:lvl3pPr indent="-304800" lvl="2" marL="13716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3pPr>
            <a:lvl4pPr indent="-304800" lvl="3" marL="18288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4pPr>
            <a:lvl5pPr indent="-304800" lvl="4" marL="22860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5pPr>
            <a:lvl6pPr indent="-304800" lvl="5" marL="27432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6pPr>
            <a:lvl7pPr indent="-304800" lvl="6" marL="32004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7pPr>
            <a:lvl8pPr indent="-304800" lvl="7" marL="36576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8pPr>
            <a:lvl9pPr indent="-304800" lvl="8" marL="41148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9pPr>
          </a:lstStyle>
          <a:p/>
        </p:txBody>
      </p:sp>
    </p:spTree>
  </p:cSld>
  <p:clrMap accent1="accent1" accent2="accent2" accent3="accent3" accent4="accent4" accent5="accent5" accent6="accent6" bg1="lt1" bg2="dk2" tx1="dk1" tx2="lt2" folHlink="folHlink" hlink="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 id="2147483696" r:id="rId18"/>
    <p:sldLayoutId id="2147483697" r:id="rId19"/>
    <p:sldLayoutId id="2147483698" r:id="rId20"/>
    <p:sldLayoutId id="2147483699" r:id="rId21"/>
    <p:sldLayoutId id="2147483700" r:id="rId22"/>
    <p:sldLayoutId id="2147483701" r:id="rId23"/>
    <p:sldLayoutId id="2147483702" r:id="rId24"/>
    <p:sldLayoutId id="2147483703" r:id="rId25"/>
    <p:sldLayoutId id="2147483704" r:id="rId26"/>
    <p:sldLayoutId id="2147483705" r:id="rId27"/>
    <p:sldLayoutId id="2147483706" r:id="rId28"/>
    <p:sldLayoutId id="2147483707"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37" name="Shape 337"/>
        <p:cNvGrpSpPr/>
        <p:nvPr/>
      </p:nvGrpSpPr>
      <p:grpSpPr>
        <a:xfrm>
          <a:off x="0" y="0"/>
          <a:ext cx="0" cy="0"/>
          <a:chOff x="0" y="0"/>
          <a:chExt cx="0" cy="0"/>
        </a:xfrm>
      </p:grpSpPr>
      <p:sp>
        <p:nvSpPr>
          <p:cNvPr id="338" name="Google Shape;338;p18"/>
          <p:cNvSpPr txBox="1"/>
          <p:nvPr>
            <p:ph type="title"/>
          </p:nvPr>
        </p:nvSpPr>
        <p:spPr>
          <a:xfrm>
            <a:off x="311700" y="445025"/>
            <a:ext cx="8520600" cy="572700"/>
          </a:xfrm>
          <a:prstGeom prst="rect">
            <a:avLst/>
          </a:prstGeom>
          <a:noFill/>
          <a:ln>
            <a:noFill/>
          </a:ln>
        </p:spPr>
        <p:txBody>
          <a:bodyPr anchorCtr="0" anchor="t" bIns="79125" lIns="79125" spcFirstLastPara="1" rIns="79125" wrap="square" tIns="79125">
            <a:noAutofit/>
          </a:bodyPr>
          <a:lstStyle>
            <a:lvl1pPr lvl="0"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1pPr>
            <a:lvl2pPr lvl="1"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2pPr>
            <a:lvl3pPr lvl="2"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3pPr>
            <a:lvl4pPr lvl="3"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4pPr>
            <a:lvl5pPr lvl="4"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5pPr>
            <a:lvl6pPr lvl="5"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6pPr>
            <a:lvl7pPr lvl="6"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7pPr>
            <a:lvl8pPr lvl="7"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8pPr>
            <a:lvl9pPr lvl="8" marR="0" rtl="0" algn="l">
              <a:lnSpc>
                <a:spcPct val="100000"/>
              </a:lnSpc>
              <a:spcBef>
                <a:spcPts val="0"/>
              </a:spcBef>
              <a:spcAft>
                <a:spcPts val="0"/>
              </a:spcAft>
              <a:buClr>
                <a:schemeClr val="dk1"/>
              </a:buClr>
              <a:buSzPts val="3000"/>
              <a:buFont typeface="Teko Medium"/>
              <a:buNone/>
              <a:defRPr b="0" i="0" sz="3000" u="none" cap="none" strike="noStrike">
                <a:solidFill>
                  <a:schemeClr val="dk1"/>
                </a:solidFill>
                <a:latin typeface="Teko Medium"/>
                <a:ea typeface="Teko Medium"/>
                <a:cs typeface="Teko Medium"/>
                <a:sym typeface="Teko Medium"/>
              </a:defRPr>
            </a:lvl9pPr>
          </a:lstStyle>
          <a:p/>
        </p:txBody>
      </p:sp>
      <p:sp>
        <p:nvSpPr>
          <p:cNvPr id="339" name="Google Shape;339;p18"/>
          <p:cNvSpPr txBox="1"/>
          <p:nvPr>
            <p:ph idx="1" type="body"/>
          </p:nvPr>
        </p:nvSpPr>
        <p:spPr>
          <a:xfrm>
            <a:off x="311700" y="1152475"/>
            <a:ext cx="8520600" cy="3416400"/>
          </a:xfrm>
          <a:prstGeom prst="rect">
            <a:avLst/>
          </a:prstGeom>
          <a:noFill/>
          <a:ln>
            <a:noFill/>
          </a:ln>
        </p:spPr>
        <p:txBody>
          <a:bodyPr anchorCtr="0" anchor="t" bIns="79125" lIns="79125" spcFirstLastPara="1" rIns="79125" wrap="square" tIns="79125">
            <a:noAutofit/>
          </a:bodyPr>
          <a:lstStyle>
            <a:lvl1pPr indent="-304800" lvl="0" marL="4572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1pPr>
            <a:lvl2pPr indent="-304800" lvl="1" marL="9144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2pPr>
            <a:lvl3pPr indent="-304800" lvl="2" marL="13716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3pPr>
            <a:lvl4pPr indent="-304800" lvl="3" marL="18288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4pPr>
            <a:lvl5pPr indent="-304800" lvl="4" marL="22860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5pPr>
            <a:lvl6pPr indent="-304800" lvl="5" marL="27432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6pPr>
            <a:lvl7pPr indent="-304800" lvl="6" marL="32004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7pPr>
            <a:lvl8pPr indent="-304800" lvl="7" marL="36576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8pPr>
            <a:lvl9pPr indent="-304800" lvl="8" marL="4114800" marR="0" rtl="0" algn="l">
              <a:lnSpc>
                <a:spcPct val="100000"/>
              </a:lnSpc>
              <a:spcBef>
                <a:spcPts val="0"/>
              </a:spcBef>
              <a:spcAft>
                <a:spcPts val="0"/>
              </a:spcAft>
              <a:buClr>
                <a:schemeClr val="dk1"/>
              </a:buClr>
              <a:buSzPts val="1200"/>
              <a:buFont typeface="Nanum Gothic Coding"/>
              <a:buChar char="■"/>
              <a:defRPr b="0" i="0" sz="1200" u="none" cap="none" strike="noStrike">
                <a:solidFill>
                  <a:schemeClr val="dk1"/>
                </a:solidFill>
                <a:latin typeface="Nanum Gothic Coding"/>
                <a:ea typeface="Nanum Gothic Coding"/>
                <a:cs typeface="Nanum Gothic Coding"/>
                <a:sym typeface="Nanum Gothic Coding"/>
              </a:defRPr>
            </a:lvl9pPr>
          </a:lstStyle>
          <a:p/>
        </p:txBody>
      </p:sp>
    </p:spTree>
  </p:cSld>
  <p:clrMap accent1="accent1" accent2="accent2" accent3="accent3" accent4="accent4" accent5="accent5" accent6="accent6" bg1="lt1" bg2="dk2" tx1="dk1" tx2="lt2" folHlink="folHlink" hlink="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 id="2147483724" r:id="rId16"/>
    <p:sldLayoutId id="2147483725" r:id="rId17"/>
    <p:sldLayoutId id="2147483726" r:id="rId18"/>
    <p:sldLayoutId id="2147483727" r:id="rId19"/>
    <p:sldLayoutId id="2147483728" r:id="rId20"/>
    <p:sldLayoutId id="2147483729" r:id="rId21"/>
    <p:sldLayoutId id="2147483730" r:id="rId22"/>
    <p:sldLayoutId id="2147483731" r:id="rId23"/>
    <p:sldLayoutId id="2147483732" r:id="rId24"/>
    <p:sldLayoutId id="2147483733" r:id="rId25"/>
    <p:sldLayoutId id="2147483734" r:id="rId26"/>
    <p:sldLayoutId id="2147483735" r:id="rId27"/>
    <p:sldLayoutId id="2147483736" r:id="rId28"/>
    <p:sldLayoutId id="2147483737"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drive.google.com/file/d/1Lo3daEiCQ9q1oOT9bCggeyIlCacB5QJi/view" TargetMode="External"/><Relationship Id="rId4" Type="http://schemas.openxmlformats.org/officeDocument/2006/relationships/image" Target="../media/image20.jpg"/><Relationship Id="rId9" Type="http://schemas.openxmlformats.org/officeDocument/2006/relationships/image" Target="../media/image11.jpg"/><Relationship Id="rId5" Type="http://schemas.openxmlformats.org/officeDocument/2006/relationships/image" Target="../media/image15.jpg"/><Relationship Id="rId6" Type="http://schemas.openxmlformats.org/officeDocument/2006/relationships/image" Target="../media/image17.jpg"/><Relationship Id="rId7" Type="http://schemas.openxmlformats.org/officeDocument/2006/relationships/image" Target="../media/image19.jpg"/><Relationship Id="rId8" Type="http://schemas.openxmlformats.org/officeDocument/2006/relationships/image" Target="../media/image16.jpg"/><Relationship Id="rId11" Type="http://schemas.openxmlformats.org/officeDocument/2006/relationships/image" Target="../media/image12.png"/><Relationship Id="rId10" Type="http://schemas.openxmlformats.org/officeDocument/2006/relationships/image" Target="../media/image14.png"/><Relationship Id="rId12"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06" name="Shape 506"/>
        <p:cNvGrpSpPr/>
        <p:nvPr/>
      </p:nvGrpSpPr>
      <p:grpSpPr>
        <a:xfrm>
          <a:off x="0" y="0"/>
          <a:ext cx="0" cy="0"/>
          <a:chOff x="0" y="0"/>
          <a:chExt cx="0" cy="0"/>
        </a:xfrm>
      </p:grpSpPr>
      <p:sp>
        <p:nvSpPr>
          <p:cNvPr id="507" name="Google Shape;507;p1"/>
          <p:cNvSpPr txBox="1"/>
          <p:nvPr>
            <p:ph type="ctrTitle"/>
          </p:nvPr>
        </p:nvSpPr>
        <p:spPr>
          <a:xfrm>
            <a:off x="3369401" y="742650"/>
            <a:ext cx="5059500" cy="1581450"/>
          </a:xfrm>
          <a:prstGeom prst="rect">
            <a:avLst/>
          </a:prstGeom>
          <a:noFill/>
          <a:ln>
            <a:noFill/>
          </a:ln>
        </p:spPr>
        <p:txBody>
          <a:bodyPr anchorCtr="0" anchor="b" bIns="85700" lIns="85700" spcFirstLastPara="1" rIns="85700" wrap="square" tIns="85700">
            <a:noAutofit/>
          </a:bodyPr>
          <a:lstStyle/>
          <a:p>
            <a:pPr indent="0" lvl="0" marL="0" rtl="0" algn="l">
              <a:lnSpc>
                <a:spcPct val="90000"/>
              </a:lnSpc>
              <a:spcBef>
                <a:spcPts val="0"/>
              </a:spcBef>
              <a:spcAft>
                <a:spcPts val="0"/>
              </a:spcAft>
              <a:buSzPts val="4500"/>
              <a:buNone/>
            </a:pPr>
            <a:r>
              <a:rPr b="1" lang="en" sz="4500">
                <a:latin typeface="Teko"/>
                <a:ea typeface="Teko"/>
                <a:cs typeface="Teko"/>
                <a:sym typeface="Teko"/>
              </a:rPr>
              <a:t>VidSum: </a:t>
            </a:r>
            <a:endParaRPr b="1" sz="4500">
              <a:latin typeface="Teko"/>
              <a:ea typeface="Teko"/>
              <a:cs typeface="Teko"/>
              <a:sym typeface="Teko"/>
            </a:endParaRPr>
          </a:p>
          <a:p>
            <a:pPr indent="0" lvl="0" marL="0" rtl="0" algn="l">
              <a:lnSpc>
                <a:spcPct val="90000"/>
              </a:lnSpc>
              <a:spcBef>
                <a:spcPts val="0"/>
              </a:spcBef>
              <a:spcAft>
                <a:spcPts val="0"/>
              </a:spcAft>
              <a:buSzPts val="4500"/>
              <a:buNone/>
            </a:pPr>
            <a:r>
              <a:rPr lang="en" sz="4000"/>
              <a:t>A Cognitive Approach to Video Summarization</a:t>
            </a:r>
            <a:endParaRPr sz="4100"/>
          </a:p>
        </p:txBody>
      </p:sp>
      <p:sp>
        <p:nvSpPr>
          <p:cNvPr id="508" name="Google Shape;508;p1"/>
          <p:cNvSpPr txBox="1"/>
          <p:nvPr>
            <p:ph idx="1" type="subTitle"/>
          </p:nvPr>
        </p:nvSpPr>
        <p:spPr>
          <a:xfrm>
            <a:off x="3369401" y="3169854"/>
            <a:ext cx="5059500" cy="1054706"/>
          </a:xfrm>
          <a:prstGeom prst="rect">
            <a:avLst/>
          </a:prstGeom>
          <a:solidFill>
            <a:srgbClr val="E69138">
              <a:alpha val="64313"/>
            </a:srgbClr>
          </a:solidFill>
          <a:ln cap="flat" cmpd="sng" w="9525">
            <a:solidFill>
              <a:schemeClr val="lt1"/>
            </a:solidFill>
            <a:prstDash val="solid"/>
            <a:round/>
            <a:headEnd len="sm" w="sm" type="none"/>
            <a:tailEnd len="sm" w="sm" type="none"/>
          </a:ln>
          <a:effectLst>
            <a:outerShdw blurRad="114300" rotWithShape="0" algn="bl" dir="540000" dist="19050">
              <a:srgbClr val="E69138">
                <a:alpha val="48627"/>
              </a:srgbClr>
            </a:outerShdw>
          </a:effectLst>
        </p:spPr>
        <p:txBody>
          <a:bodyPr anchorCtr="0" anchor="ctr" bIns="85700" lIns="85700" spcFirstLastPara="1" rIns="85700" wrap="square" tIns="85700">
            <a:noAutofit/>
          </a:bodyPr>
          <a:lstStyle/>
          <a:p>
            <a:pPr indent="0" lvl="0" marL="0" rtl="0" algn="l">
              <a:lnSpc>
                <a:spcPct val="100000"/>
              </a:lnSpc>
              <a:spcBef>
                <a:spcPts val="0"/>
              </a:spcBef>
              <a:spcAft>
                <a:spcPts val="0"/>
              </a:spcAft>
              <a:buSzPts val="1200"/>
              <a:buNone/>
            </a:pPr>
            <a:r>
              <a:rPr lang="en">
                <a:latin typeface="Lexend SemiBold"/>
                <a:ea typeface="Lexend SemiBold"/>
                <a:cs typeface="Lexend SemiBold"/>
                <a:sym typeface="Lexend SemiBold"/>
              </a:rPr>
              <a:t>Syeda Mahin Binta Haque		2012411042</a:t>
            </a:r>
            <a:endParaRPr>
              <a:latin typeface="Lexend SemiBold"/>
              <a:ea typeface="Lexend SemiBold"/>
              <a:cs typeface="Lexend SemiBold"/>
              <a:sym typeface="Lexend SemiBold"/>
            </a:endParaRPr>
          </a:p>
          <a:p>
            <a:pPr indent="0" lvl="0" marL="0" rtl="0" algn="l">
              <a:lnSpc>
                <a:spcPct val="100000"/>
              </a:lnSpc>
              <a:spcBef>
                <a:spcPts val="0"/>
              </a:spcBef>
              <a:spcAft>
                <a:spcPts val="0"/>
              </a:spcAft>
              <a:buSzPts val="1200"/>
              <a:buNone/>
            </a:pPr>
            <a:r>
              <a:rPr lang="en">
                <a:latin typeface="Lexend SemiBold"/>
                <a:ea typeface="Lexend SemiBold"/>
                <a:cs typeface="Lexend SemiBold"/>
                <a:sym typeface="Lexend SemiBold"/>
              </a:rPr>
              <a:t>Tahiat Hakim Himel			2013075042</a:t>
            </a:r>
            <a:endParaRPr>
              <a:latin typeface="Lexend SemiBold"/>
              <a:ea typeface="Lexend SemiBold"/>
              <a:cs typeface="Lexend SemiBold"/>
              <a:sym typeface="Lexend SemiBold"/>
            </a:endParaRPr>
          </a:p>
          <a:p>
            <a:pPr indent="0" lvl="0" marL="0" rtl="0" algn="l">
              <a:lnSpc>
                <a:spcPct val="100000"/>
              </a:lnSpc>
              <a:spcBef>
                <a:spcPts val="0"/>
              </a:spcBef>
              <a:spcAft>
                <a:spcPts val="0"/>
              </a:spcAft>
              <a:buSzPts val="1200"/>
              <a:buNone/>
            </a:pPr>
            <a:r>
              <a:rPr lang="en">
                <a:latin typeface="Lexend SemiBold"/>
                <a:ea typeface="Lexend SemiBold"/>
                <a:cs typeface="Lexend SemiBold"/>
                <a:sym typeface="Lexend SemiBold"/>
              </a:rPr>
              <a:t>Ahmed Kiser					2021280042</a:t>
            </a:r>
            <a:endParaRPr>
              <a:latin typeface="Lexend SemiBold"/>
              <a:ea typeface="Lexend SemiBold"/>
              <a:cs typeface="Lexend SemiBold"/>
              <a:sym typeface="Lexend SemiBold"/>
            </a:endParaRPr>
          </a:p>
          <a:p>
            <a:pPr indent="0" lvl="0" marL="0" rtl="0" algn="l">
              <a:lnSpc>
                <a:spcPct val="100000"/>
              </a:lnSpc>
              <a:spcBef>
                <a:spcPts val="0"/>
              </a:spcBef>
              <a:spcAft>
                <a:spcPts val="0"/>
              </a:spcAft>
              <a:buSzPts val="1200"/>
              <a:buNone/>
            </a:pPr>
            <a:r>
              <a:rPr lang="en">
                <a:latin typeface="Lexend SemiBold"/>
                <a:ea typeface="Lexend SemiBold"/>
                <a:cs typeface="Lexend SemiBold"/>
                <a:sym typeface="Lexend SemiBold"/>
              </a:rPr>
              <a:t>Israt Jahan Mitu				2022416042</a:t>
            </a:r>
            <a:endParaRPr>
              <a:latin typeface="Lexend SemiBold"/>
              <a:ea typeface="Lexend SemiBold"/>
              <a:cs typeface="Lexend SemiBold"/>
              <a:sym typeface="Lexend SemiBold"/>
            </a:endParaRPr>
          </a:p>
        </p:txBody>
      </p:sp>
      <p:pic>
        <p:nvPicPr>
          <p:cNvPr id="509" name="Google Shape;509;p1"/>
          <p:cNvPicPr preferRelativeResize="0"/>
          <p:nvPr/>
        </p:nvPicPr>
        <p:blipFill rotWithShape="1">
          <a:blip r:embed="rId3">
            <a:alphaModFix/>
          </a:blip>
          <a:srcRect b="0" l="0" r="60176" t="0"/>
          <a:stretch/>
        </p:blipFill>
        <p:spPr>
          <a:xfrm>
            <a:off x="-205872" y="538598"/>
            <a:ext cx="3641477" cy="4179094"/>
          </a:xfrm>
          <a:prstGeom prst="rect">
            <a:avLst/>
          </a:prstGeom>
          <a:noFill/>
          <a:ln>
            <a:noFill/>
          </a:ln>
        </p:spPr>
      </p:pic>
      <p:sp>
        <p:nvSpPr>
          <p:cNvPr id="510" name="Google Shape;510;p1"/>
          <p:cNvSpPr txBox="1"/>
          <p:nvPr>
            <p:ph idx="1" type="subTitle"/>
          </p:nvPr>
        </p:nvSpPr>
        <p:spPr>
          <a:xfrm>
            <a:off x="3435601" y="2447925"/>
            <a:ext cx="5059500" cy="521138"/>
          </a:xfrm>
          <a:prstGeom prst="rect">
            <a:avLst/>
          </a:prstGeom>
          <a:solidFill>
            <a:srgbClr val="7994A9">
              <a:alpha val="63921"/>
            </a:srgbClr>
          </a:solidFill>
          <a:ln cap="flat" cmpd="sng" w="9525">
            <a:solidFill>
              <a:schemeClr val="lt1"/>
            </a:solidFill>
            <a:prstDash val="solid"/>
            <a:round/>
            <a:headEnd len="sm" w="sm" type="none"/>
            <a:tailEnd len="sm" w="sm" type="none"/>
          </a:ln>
          <a:effectLst>
            <a:outerShdw blurRad="114300" rotWithShape="0" algn="bl" dir="540000" dist="19050">
              <a:srgbClr val="E69138">
                <a:alpha val="48627"/>
              </a:srgbClr>
            </a:outerShdw>
          </a:effectLst>
        </p:spPr>
        <p:txBody>
          <a:bodyPr anchorCtr="0" anchor="ctr" bIns="85700" lIns="85700" spcFirstLastPara="1" rIns="85700" wrap="square" tIns="85700">
            <a:noAutofit/>
          </a:bodyPr>
          <a:lstStyle/>
          <a:p>
            <a:pPr indent="0" lvl="0" marL="0" rtl="0" algn="r">
              <a:lnSpc>
                <a:spcPct val="100000"/>
              </a:lnSpc>
              <a:spcBef>
                <a:spcPts val="0"/>
              </a:spcBef>
              <a:spcAft>
                <a:spcPts val="0"/>
              </a:spcAft>
              <a:buSzPts val="1200"/>
              <a:buNone/>
            </a:pPr>
            <a:r>
              <a:rPr lang="en" sz="1700">
                <a:latin typeface="Lexend SemiBold"/>
                <a:ea typeface="Lexend SemiBold"/>
                <a:cs typeface="Lexend SemiBold"/>
                <a:sym typeface="Lexend SemiBold"/>
              </a:rPr>
              <a:t>CSE 499A Final Presentation </a:t>
            </a:r>
            <a:endParaRPr sz="1700">
              <a:latin typeface="Lexend SemiBold"/>
              <a:ea typeface="Lexend SemiBold"/>
              <a:cs typeface="Lexend SemiBold"/>
              <a:sym typeface="Lexend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1" name="Shape 761"/>
        <p:cNvGrpSpPr/>
        <p:nvPr/>
      </p:nvGrpSpPr>
      <p:grpSpPr>
        <a:xfrm>
          <a:off x="0" y="0"/>
          <a:ext cx="0" cy="0"/>
          <a:chOff x="0" y="0"/>
          <a:chExt cx="0" cy="0"/>
        </a:xfrm>
      </p:grpSpPr>
      <p:graphicFrame>
        <p:nvGraphicFramePr>
          <p:cNvPr id="762" name="Google Shape;762;g30266b67fac_0_52"/>
          <p:cNvGraphicFramePr/>
          <p:nvPr/>
        </p:nvGraphicFramePr>
        <p:xfrm>
          <a:off x="1055550" y="699500"/>
          <a:ext cx="3000000" cy="3000000"/>
        </p:xfrm>
        <a:graphic>
          <a:graphicData uri="http://schemas.openxmlformats.org/drawingml/2006/table">
            <a:tbl>
              <a:tblPr>
                <a:noFill/>
                <a:tableStyleId>{DB9347EF-9621-49AE-8AF1-12CE33276AC6}</a:tableStyleId>
              </a:tblPr>
              <a:tblGrid>
                <a:gridCol w="1809750"/>
                <a:gridCol w="1809750"/>
                <a:gridCol w="1809750"/>
                <a:gridCol w="1809750"/>
              </a:tblGrid>
              <a:tr h="318925">
                <a:tc>
                  <a:txBody>
                    <a:bodyPr/>
                    <a:lstStyle/>
                    <a:p>
                      <a:pPr indent="0" lvl="0" marL="0" rtl="0" algn="l">
                        <a:spcBef>
                          <a:spcPts val="0"/>
                        </a:spcBef>
                        <a:spcAft>
                          <a:spcPts val="0"/>
                        </a:spcAft>
                        <a:buNone/>
                      </a:pPr>
                      <a:r>
                        <a:t/>
                      </a:r>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rPr lang="en" sz="1200"/>
                        <a:t>GPT4 </a:t>
                      </a:r>
                      <a:endParaRPr sz="1200"/>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solidFill>
                      <a:srgbClr val="EAD1DC"/>
                    </a:solidFill>
                  </a:tcPr>
                </a:tc>
                <a:tc>
                  <a:txBody>
                    <a:bodyPr/>
                    <a:lstStyle/>
                    <a:p>
                      <a:pPr indent="0" lvl="0" marL="0" rtl="0" algn="l">
                        <a:spcBef>
                          <a:spcPts val="0"/>
                        </a:spcBef>
                        <a:spcAft>
                          <a:spcPts val="0"/>
                        </a:spcAft>
                        <a:buNone/>
                      </a:pPr>
                      <a:r>
                        <a:rPr lang="en" sz="1200"/>
                        <a:t>Gemini</a:t>
                      </a:r>
                      <a:endParaRPr sz="1200"/>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solidFill>
                      <a:srgbClr val="EAD1DC"/>
                    </a:solidFill>
                  </a:tcPr>
                </a:tc>
                <a:tc>
                  <a:txBody>
                    <a:bodyPr/>
                    <a:lstStyle/>
                    <a:p>
                      <a:pPr indent="0" lvl="0" marL="0" rtl="0" algn="l">
                        <a:spcBef>
                          <a:spcPts val="0"/>
                        </a:spcBef>
                        <a:spcAft>
                          <a:spcPts val="0"/>
                        </a:spcAft>
                        <a:buNone/>
                      </a:pPr>
                      <a:r>
                        <a:rPr lang="en" sz="1200"/>
                        <a:t>Phi3</a:t>
                      </a:r>
                      <a:endParaRPr sz="1200"/>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solidFill>
                      <a:srgbClr val="EAD1DC"/>
                    </a:solidFill>
                  </a:tcPr>
                </a:tc>
              </a:tr>
              <a:tr h="558900">
                <a:tc>
                  <a:txBody>
                    <a:bodyPr/>
                    <a:lstStyle/>
                    <a:p>
                      <a:pPr indent="0" lvl="0" marL="0" rtl="0" algn="l">
                        <a:spcBef>
                          <a:spcPts val="0"/>
                        </a:spcBef>
                        <a:spcAft>
                          <a:spcPts val="0"/>
                        </a:spcAft>
                        <a:buNone/>
                      </a:pPr>
                      <a:r>
                        <a:rPr lang="en"/>
                        <a:t>1</a:t>
                      </a:r>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Grammar/Spelling 100%</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Readability Grade 20</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Estimated Reading Time: 43 sec</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c>
                  <a:txBody>
                    <a:bodyPr/>
                    <a:lstStyle/>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Grammar/Spelling 74%</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Readability Grade 19</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Estimated Reading Time: 52 sec</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c>
                  <a:txBody>
                    <a:bodyPr/>
                    <a:lstStyle/>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Grammar/Spelling 100%</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Readability Grade 18</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Estimated Reading Time: 27 sec</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r>
              <a:tr h="515950">
                <a:tc>
                  <a:txBody>
                    <a:bodyPr/>
                    <a:lstStyle/>
                    <a:p>
                      <a:pPr indent="0" lvl="0" marL="0" rtl="0" algn="l">
                        <a:spcBef>
                          <a:spcPts val="0"/>
                        </a:spcBef>
                        <a:spcAft>
                          <a:spcPts val="0"/>
                        </a:spcAft>
                        <a:buNone/>
                      </a:pPr>
                      <a:r>
                        <a:rPr lang="en"/>
                        <a:t>2</a:t>
                      </a:r>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Grammar/Spelling 100%</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Readability Grade 18</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Estimated Reading Time: 44 sec</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c>
                  <a:txBody>
                    <a:bodyPr/>
                    <a:lstStyle/>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Grammar/Spelling 100%</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Readability Grade 20</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Estimated Reading Time: 53 sec</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c>
                  <a:txBody>
                    <a:bodyPr/>
                    <a:lstStyle/>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Grammar/Spelling 100%</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Readability Grade 16</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Estimated Reading Time: 27 sec</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t>3</a:t>
                      </a:r>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Grammar/Spelling 100%</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Readability Grade 21</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Estimated Reading Time: 45 sec</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c>
                  <a:txBody>
                    <a:bodyPr/>
                    <a:lstStyle/>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Grammar/Spelling 100%</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Readability Grade 19</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Estimated Reading Time: 49 sec</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c>
                  <a:txBody>
                    <a:bodyPr/>
                    <a:lstStyle/>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Grammar/Spelling 42%</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Readability Grade  20</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Estimated Reading Time: 26  sec</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t>4</a:t>
                      </a:r>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Grammar/Spelling 100%</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Readability Grade 16</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Estimated Reading Time: 48 sec</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c>
                  <a:txBody>
                    <a:bodyPr/>
                    <a:lstStyle/>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Grammar/Spelling 100%</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Readability Grade 17</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Estimated Reading Time: 54 sec</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c>
                  <a:txBody>
                    <a:bodyPr/>
                    <a:lstStyle/>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Grammar/Spelling 62%</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Readability Grade 21</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Estimated Reading Time:  31sec</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t>5</a:t>
                      </a:r>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Grammar/Spelling 100%</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Readability Grade 23</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Estimated Reading Time: 46 sec</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c>
                  <a:txBody>
                    <a:bodyPr/>
                    <a:lstStyle/>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Grammar/Spelling 100%</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Readability Grade 18</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Estimated Reading Time: 50 sec</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c>
                  <a:txBody>
                    <a:bodyPr/>
                    <a:lstStyle/>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Grammar/Spelling 100 %</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Readability Grade  19</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Estimated Reading Time: 24 sec</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r>
            </a:tbl>
          </a:graphicData>
        </a:graphic>
      </p:graphicFrame>
      <p:sp>
        <p:nvSpPr>
          <p:cNvPr id="763" name="Google Shape;763;g30266b67fac_0_52"/>
          <p:cNvSpPr txBox="1"/>
          <p:nvPr/>
        </p:nvSpPr>
        <p:spPr>
          <a:xfrm>
            <a:off x="1412100" y="104950"/>
            <a:ext cx="6525900" cy="41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Playfair Display ExtraBold"/>
                <a:ea typeface="Playfair Display ExtraBold"/>
                <a:cs typeface="Playfair Display ExtraBold"/>
                <a:sym typeface="Playfair Display ExtraBold"/>
              </a:rPr>
              <a:t>ProWritingAid</a:t>
            </a:r>
            <a:endParaRPr sz="1800">
              <a:solidFill>
                <a:schemeClr val="dk1"/>
              </a:solidFill>
              <a:latin typeface="Playfair Display ExtraBold"/>
              <a:ea typeface="Playfair Display ExtraBold"/>
              <a:cs typeface="Playfair Display ExtraBold"/>
              <a:sym typeface="Playfair Display ExtraBo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7" name="Shape 767"/>
        <p:cNvGrpSpPr/>
        <p:nvPr/>
      </p:nvGrpSpPr>
      <p:grpSpPr>
        <a:xfrm>
          <a:off x="0" y="0"/>
          <a:ext cx="0" cy="0"/>
          <a:chOff x="0" y="0"/>
          <a:chExt cx="0" cy="0"/>
        </a:xfrm>
      </p:grpSpPr>
      <p:graphicFrame>
        <p:nvGraphicFramePr>
          <p:cNvPr id="768" name="Google Shape;768;g30266b67fac_0_57"/>
          <p:cNvGraphicFramePr/>
          <p:nvPr/>
        </p:nvGraphicFramePr>
        <p:xfrm>
          <a:off x="1055550" y="699500"/>
          <a:ext cx="3000000" cy="3000000"/>
        </p:xfrm>
        <a:graphic>
          <a:graphicData uri="http://schemas.openxmlformats.org/drawingml/2006/table">
            <a:tbl>
              <a:tblPr>
                <a:noFill/>
                <a:tableStyleId>{DB9347EF-9621-49AE-8AF1-12CE33276AC6}</a:tableStyleId>
              </a:tblPr>
              <a:tblGrid>
                <a:gridCol w="1809750"/>
                <a:gridCol w="1809750"/>
                <a:gridCol w="1809750"/>
                <a:gridCol w="1809750"/>
              </a:tblGrid>
              <a:tr h="318925">
                <a:tc>
                  <a:txBody>
                    <a:bodyPr/>
                    <a:lstStyle/>
                    <a:p>
                      <a:pPr indent="0" lvl="0" marL="0" rtl="0" algn="l">
                        <a:spcBef>
                          <a:spcPts val="0"/>
                        </a:spcBef>
                        <a:spcAft>
                          <a:spcPts val="0"/>
                        </a:spcAft>
                        <a:buNone/>
                      </a:pPr>
                      <a:r>
                        <a:t/>
                      </a:r>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solidFill>
                      <a:srgbClr val="FF9900"/>
                    </a:solidFill>
                  </a:tcPr>
                </a:tc>
                <a:tc>
                  <a:txBody>
                    <a:bodyPr/>
                    <a:lstStyle/>
                    <a:p>
                      <a:pPr indent="0" lvl="0" marL="0" rtl="0" algn="l">
                        <a:spcBef>
                          <a:spcPts val="0"/>
                        </a:spcBef>
                        <a:spcAft>
                          <a:spcPts val="0"/>
                        </a:spcAft>
                        <a:buNone/>
                      </a:pPr>
                      <a:r>
                        <a:rPr lang="en" sz="1200"/>
                        <a:t>GPT4 </a:t>
                      </a:r>
                      <a:endParaRPr sz="1200"/>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solidFill>
                      <a:srgbClr val="EAD1DC"/>
                    </a:solidFill>
                  </a:tcPr>
                </a:tc>
                <a:tc>
                  <a:txBody>
                    <a:bodyPr/>
                    <a:lstStyle/>
                    <a:p>
                      <a:pPr indent="0" lvl="0" marL="0" rtl="0" algn="l">
                        <a:spcBef>
                          <a:spcPts val="0"/>
                        </a:spcBef>
                        <a:spcAft>
                          <a:spcPts val="0"/>
                        </a:spcAft>
                        <a:buNone/>
                      </a:pPr>
                      <a:r>
                        <a:rPr lang="en" sz="1200"/>
                        <a:t>Gemini</a:t>
                      </a:r>
                      <a:endParaRPr sz="1200"/>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solidFill>
                      <a:srgbClr val="EAD1DC"/>
                    </a:solidFill>
                  </a:tcPr>
                </a:tc>
                <a:tc>
                  <a:txBody>
                    <a:bodyPr/>
                    <a:lstStyle/>
                    <a:p>
                      <a:pPr indent="0" lvl="0" marL="0" rtl="0" algn="l">
                        <a:spcBef>
                          <a:spcPts val="0"/>
                        </a:spcBef>
                        <a:spcAft>
                          <a:spcPts val="0"/>
                        </a:spcAft>
                        <a:buNone/>
                      </a:pPr>
                      <a:r>
                        <a:rPr lang="en" sz="1200"/>
                        <a:t>Phi3</a:t>
                      </a:r>
                      <a:endParaRPr sz="1200"/>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solidFill>
                      <a:srgbClr val="EAD1DC"/>
                    </a:solidFill>
                  </a:tcPr>
                </a:tc>
              </a:tr>
              <a:tr h="558900">
                <a:tc>
                  <a:txBody>
                    <a:bodyPr/>
                    <a:lstStyle/>
                    <a:p>
                      <a:pPr indent="0" lvl="0" marL="0" rtl="0" algn="l">
                        <a:spcBef>
                          <a:spcPts val="0"/>
                        </a:spcBef>
                        <a:spcAft>
                          <a:spcPts val="0"/>
                        </a:spcAft>
                        <a:buNone/>
                      </a:pPr>
                      <a:r>
                        <a:rPr lang="en"/>
                        <a:t>1</a:t>
                      </a:r>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solidFill>
                      <a:srgbClr val="FF9900"/>
                    </a:solidFill>
                  </a:tcPr>
                </a:tc>
                <a:tc>
                  <a:txBody>
                    <a:bodyPr/>
                    <a:lstStyle/>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Readability : Post-graduate</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Poor. </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                       Aim for 9.</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   Time: 42s</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Readability : Post-graduate</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Poor. </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                       Aim for 9.</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Time: 52s</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Readability : Post-graduate</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Poor. </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                       Aim for 9.</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Time: 27s</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r>
              <a:tr h="515950">
                <a:tc>
                  <a:txBody>
                    <a:bodyPr/>
                    <a:lstStyle/>
                    <a:p>
                      <a:pPr indent="0" lvl="0" marL="0" rtl="0" algn="l">
                        <a:spcBef>
                          <a:spcPts val="0"/>
                        </a:spcBef>
                        <a:spcAft>
                          <a:spcPts val="0"/>
                        </a:spcAft>
                        <a:buNone/>
                      </a:pPr>
                      <a:r>
                        <a:rPr lang="en"/>
                        <a:t>2</a:t>
                      </a:r>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solidFill>
                      <a:srgbClr val="FF9900"/>
                    </a:solidFill>
                  </a:tcPr>
                </a:tc>
                <a:tc>
                  <a:txBody>
                    <a:bodyPr/>
                    <a:lstStyle/>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Readability : Post-graduate</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Poor. </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                       Aim for 9.</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Time: 43s</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Readability : Post-graduate</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Poor. </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                       Aim for 9.</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Time: 51s</a:t>
                      </a:r>
                      <a:endParaRPr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Readability : Post-graduate</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Poor. </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                       Aim for 9.</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Time: 27s</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t>3</a:t>
                      </a:r>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solidFill>
                      <a:srgbClr val="FF9900"/>
                    </a:solidFill>
                  </a:tcPr>
                </a:tc>
                <a:tc>
                  <a:txBody>
                    <a:bodyPr/>
                    <a:lstStyle/>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Readability : Post-graduate</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Poor. </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                       Aim for 9.</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Time: 46s</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Readability : Post-graduate</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Poor. </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                       Aim for 9.</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Time: 50s</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Readability : Post-graduate</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Poor. </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                       Aim for 9.</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Time: 27s</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t>4</a:t>
                      </a:r>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solidFill>
                      <a:srgbClr val="FF9900"/>
                    </a:solidFill>
                  </a:tcPr>
                </a:tc>
                <a:tc>
                  <a:txBody>
                    <a:bodyPr/>
                    <a:lstStyle/>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Readability : Post-graduate</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Poor. </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                       Aim for 9.\</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Time: 47s</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Readability : Post-graduate</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Poor. </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                       Aim for 9.</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Time: 56s</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Readability : Post-graduate</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Poor. </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                       Aim for 9.</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Time: 30s</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t>5</a:t>
                      </a:r>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solidFill>
                      <a:srgbClr val="FF9900"/>
                    </a:solidFill>
                  </a:tcPr>
                </a:tc>
                <a:tc>
                  <a:txBody>
                    <a:bodyPr/>
                    <a:lstStyle/>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Readability : Post-graduate</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Poor. </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                       Aim for 9.</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Time: 46s</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Readability : Post-graduate</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Poor. </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                       Aim for 9.</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Time: 49s</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Readability : Post-graduate</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Poor. </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900">
                          <a:solidFill>
                            <a:schemeClr val="dk1"/>
                          </a:solidFill>
                          <a:latin typeface="Times New Roman"/>
                          <a:ea typeface="Times New Roman"/>
                          <a:cs typeface="Times New Roman"/>
                          <a:sym typeface="Times New Roman"/>
                        </a:rPr>
                        <a:t>                       Aim for 9.</a:t>
                      </a:r>
                      <a:endParaRPr b="1"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900">
                          <a:solidFill>
                            <a:schemeClr val="dk1"/>
                          </a:solidFill>
                          <a:latin typeface="Times New Roman"/>
                          <a:ea typeface="Times New Roman"/>
                          <a:cs typeface="Times New Roman"/>
                          <a:sym typeface="Times New Roman"/>
                        </a:rPr>
                        <a:t>   Time: 24s</a:t>
                      </a:r>
                      <a:endParaRPr b="1" sz="900">
                        <a:solidFill>
                          <a:schemeClr val="dk1"/>
                        </a:solidFill>
                        <a:latin typeface="Times New Roman"/>
                        <a:ea typeface="Times New Roman"/>
                        <a:cs typeface="Times New Roman"/>
                        <a:sym typeface="Times New Roman"/>
                      </a:endParaRPr>
                    </a:p>
                  </a:txBody>
                  <a:tcPr marT="91425" marB="91425" marR="91425" marL="91425">
                    <a:lnL cap="flat" cmpd="sng" w="9525">
                      <a:solidFill>
                        <a:srgbClr val="A64D79"/>
                      </a:solidFill>
                      <a:prstDash val="solid"/>
                      <a:round/>
                      <a:headEnd len="sm" w="sm" type="none"/>
                      <a:tailEnd len="sm" w="sm" type="none"/>
                    </a:lnL>
                    <a:lnR cap="flat" cmpd="sng" w="9525">
                      <a:solidFill>
                        <a:srgbClr val="A64D79"/>
                      </a:solidFill>
                      <a:prstDash val="solid"/>
                      <a:round/>
                      <a:headEnd len="sm" w="sm" type="none"/>
                      <a:tailEnd len="sm" w="sm" type="none"/>
                    </a:lnR>
                    <a:lnT cap="flat" cmpd="sng" w="9525">
                      <a:solidFill>
                        <a:srgbClr val="A64D79"/>
                      </a:solidFill>
                      <a:prstDash val="solid"/>
                      <a:round/>
                      <a:headEnd len="sm" w="sm" type="none"/>
                      <a:tailEnd len="sm" w="sm" type="none"/>
                    </a:lnT>
                    <a:lnB cap="flat" cmpd="sng" w="9525">
                      <a:solidFill>
                        <a:srgbClr val="A64D79"/>
                      </a:solidFill>
                      <a:prstDash val="solid"/>
                      <a:round/>
                      <a:headEnd len="sm" w="sm" type="none"/>
                      <a:tailEnd len="sm" w="sm" type="none"/>
                    </a:lnB>
                  </a:tcPr>
                </a:tc>
              </a:tr>
            </a:tbl>
          </a:graphicData>
        </a:graphic>
      </p:graphicFrame>
      <p:sp>
        <p:nvSpPr>
          <p:cNvPr id="769" name="Google Shape;769;g30266b67fac_0_57"/>
          <p:cNvSpPr txBox="1"/>
          <p:nvPr/>
        </p:nvSpPr>
        <p:spPr>
          <a:xfrm>
            <a:off x="1412100" y="104950"/>
            <a:ext cx="6525900" cy="41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Playfair Display ExtraBold"/>
                <a:ea typeface="Playfair Display ExtraBold"/>
                <a:cs typeface="Playfair Display ExtraBold"/>
                <a:sym typeface="Playfair Display ExtraBold"/>
              </a:rPr>
              <a:t>Hemingway Editor- target grade 9</a:t>
            </a:r>
            <a:endParaRPr sz="1800">
              <a:solidFill>
                <a:schemeClr val="dk1"/>
              </a:solidFill>
              <a:latin typeface="Playfair Display ExtraBold"/>
              <a:ea typeface="Playfair Display ExtraBold"/>
              <a:cs typeface="Playfair Display ExtraBold"/>
              <a:sym typeface="Playfair Display ExtraBo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3"/>
          <p:cNvSpPr txBox="1"/>
          <p:nvPr>
            <p:ph type="title"/>
          </p:nvPr>
        </p:nvSpPr>
        <p:spPr>
          <a:xfrm>
            <a:off x="720000" y="151825"/>
            <a:ext cx="7704000" cy="615000"/>
          </a:xfrm>
          <a:prstGeom prst="rect">
            <a:avLst/>
          </a:prstGeom>
          <a:noFill/>
          <a:ln>
            <a:noFill/>
          </a:ln>
        </p:spPr>
        <p:txBody>
          <a:bodyPr anchorCtr="0" anchor="t" bIns="85700" lIns="85700" spcFirstLastPara="1" rIns="85700" wrap="square" tIns="85700">
            <a:noAutofit/>
          </a:bodyPr>
          <a:lstStyle/>
          <a:p>
            <a:pPr indent="0" lvl="0" marL="0" rtl="0" algn="ctr">
              <a:lnSpc>
                <a:spcPct val="100000"/>
              </a:lnSpc>
              <a:spcBef>
                <a:spcPts val="0"/>
              </a:spcBef>
              <a:spcAft>
                <a:spcPts val="0"/>
              </a:spcAft>
              <a:buClr>
                <a:srgbClr val="000000"/>
              </a:buClr>
              <a:buSzPts val="2100"/>
              <a:buNone/>
            </a:pPr>
            <a:r>
              <a:rPr lang="en" sz="5200"/>
              <a:t>Project Overview</a:t>
            </a:r>
            <a:endParaRPr sz="5200"/>
          </a:p>
        </p:txBody>
      </p:sp>
      <p:sp>
        <p:nvSpPr>
          <p:cNvPr id="516" name="Google Shape;516;p3"/>
          <p:cNvSpPr txBox="1"/>
          <p:nvPr/>
        </p:nvSpPr>
        <p:spPr>
          <a:xfrm>
            <a:off x="289450" y="1116525"/>
            <a:ext cx="8411700" cy="3740700"/>
          </a:xfrm>
          <a:prstGeom prst="rect">
            <a:avLst/>
          </a:prstGeom>
          <a:noFill/>
          <a:ln>
            <a:noFill/>
          </a:ln>
        </p:spPr>
        <p:txBody>
          <a:bodyPr anchorCtr="0" anchor="t" bIns="85700" lIns="85700" spcFirstLastPara="1" rIns="85700" wrap="square" tIns="85700">
            <a:noAutofit/>
          </a:bodyPr>
          <a:lstStyle/>
          <a:p>
            <a:pPr indent="0" lvl="0" marL="0" marR="0" rtl="0" algn="just">
              <a:lnSpc>
                <a:spcPct val="100000"/>
              </a:lnSpc>
              <a:spcBef>
                <a:spcPts val="0"/>
              </a:spcBef>
              <a:spcAft>
                <a:spcPts val="0"/>
              </a:spcAft>
              <a:buClr>
                <a:srgbClr val="000000"/>
              </a:buClr>
              <a:buSzPts val="1800"/>
              <a:buFont typeface="Arial"/>
              <a:buNone/>
            </a:pPr>
            <a:r>
              <a:rPr b="0" i="0" lang="en" sz="1700" u="none" cap="none" strike="noStrike">
                <a:solidFill>
                  <a:schemeClr val="dk1"/>
                </a:solidFill>
                <a:latin typeface="Nanum Gothic Coding"/>
                <a:ea typeface="Nanum Gothic Coding"/>
                <a:cs typeface="Nanum Gothic Coding"/>
                <a:sym typeface="Nanum Gothic Coding"/>
              </a:rPr>
              <a:t>Problem: </a:t>
            </a:r>
            <a:r>
              <a:rPr b="0" i="0" lang="en" sz="1600" u="none" cap="none" strike="noStrike">
                <a:solidFill>
                  <a:schemeClr val="dk1"/>
                </a:solidFill>
                <a:latin typeface="Nanum Gothic Coding"/>
                <a:ea typeface="Nanum Gothic Coding"/>
                <a:cs typeface="Nanum Gothic Coding"/>
                <a:sym typeface="Nanum Gothic Coding"/>
              </a:rPr>
              <a:t>Reviewing lengthy videos manually can be time-consuming and overwhelming, causing important information to be missed. Furthermore, a lot of computer power and storage are required for this process, which makes it more difficult to analyze information quickly and accurately, especially in emergency situations.</a:t>
            </a:r>
            <a:endParaRPr b="0" i="0" sz="1600" u="none" cap="none" strike="noStrike">
              <a:solidFill>
                <a:schemeClr val="dk1"/>
              </a:solidFill>
              <a:latin typeface="Nanum Gothic Coding"/>
              <a:ea typeface="Nanum Gothic Coding"/>
              <a:cs typeface="Nanum Gothic Coding"/>
              <a:sym typeface="Nanum Gothic Coding"/>
            </a:endParaRPr>
          </a:p>
          <a:p>
            <a:pPr indent="0" lvl="0" marL="0" marR="0" rtl="0" algn="just">
              <a:lnSpc>
                <a:spcPct val="100000"/>
              </a:lnSpc>
              <a:spcBef>
                <a:spcPts val="0"/>
              </a:spcBef>
              <a:spcAft>
                <a:spcPts val="0"/>
              </a:spcAft>
              <a:buClr>
                <a:srgbClr val="000000"/>
              </a:buClr>
              <a:buSzPts val="1700"/>
              <a:buFont typeface="Arial"/>
              <a:buNone/>
            </a:pPr>
            <a:r>
              <a:t/>
            </a:r>
            <a:endParaRPr b="0" i="0" sz="1600" u="none" cap="none" strike="noStrike">
              <a:solidFill>
                <a:schemeClr val="dk1"/>
              </a:solidFill>
              <a:latin typeface="Nanum Gothic Coding"/>
              <a:ea typeface="Nanum Gothic Coding"/>
              <a:cs typeface="Nanum Gothic Coding"/>
              <a:sym typeface="Nanum Gothic Coding"/>
            </a:endParaRPr>
          </a:p>
          <a:p>
            <a:pPr indent="0" lvl="0" marL="0" marR="0" rtl="0" algn="just">
              <a:lnSpc>
                <a:spcPct val="100000"/>
              </a:lnSpc>
              <a:spcBef>
                <a:spcPts val="0"/>
              </a:spcBef>
              <a:spcAft>
                <a:spcPts val="0"/>
              </a:spcAft>
              <a:buClr>
                <a:srgbClr val="000000"/>
              </a:buClr>
              <a:buSzPts val="1800"/>
              <a:buFont typeface="Arial"/>
              <a:buNone/>
            </a:pPr>
            <a:r>
              <a:rPr b="0" i="0" lang="en" sz="1700" u="none" cap="none" strike="noStrike">
                <a:solidFill>
                  <a:schemeClr val="dk1"/>
                </a:solidFill>
                <a:latin typeface="Nanum Gothic Coding"/>
                <a:ea typeface="Nanum Gothic Coding"/>
                <a:cs typeface="Nanum Gothic Coding"/>
                <a:sym typeface="Nanum Gothic Coding"/>
              </a:rPr>
              <a:t>Solution: </a:t>
            </a:r>
            <a:r>
              <a:rPr b="0" i="0" lang="en" sz="1600" u="none" cap="none" strike="noStrike">
                <a:solidFill>
                  <a:schemeClr val="dk1"/>
                </a:solidFill>
                <a:latin typeface="Nanum Gothic Coding"/>
                <a:ea typeface="Nanum Gothic Coding"/>
                <a:cs typeface="Nanum Gothic Coding"/>
                <a:sym typeface="Nanum Gothic Coding"/>
              </a:rPr>
              <a:t>This project will solve these problems by developing an automated  NLP system that effectively extracts and summarizes textual information from video content. This system uses the BLIP and KOSMOS-2 transformer for understand and extract textual information and summarising it in different platforms. It also uses ROUGE metrics to ensure that summaries are accurate. It considerably reduces the time required for manual review and boosts productivity in urgent circumstances by quickly extracting and summarizing important information.</a:t>
            </a:r>
            <a:endParaRPr b="0" i="0" sz="1600" u="none" cap="none" strike="noStrike">
              <a:solidFill>
                <a:schemeClr val="dk1"/>
              </a:solidFill>
              <a:latin typeface="Nanum Gothic Coding"/>
              <a:ea typeface="Nanum Gothic Coding"/>
              <a:cs typeface="Nanum Gothic Coding"/>
              <a:sym typeface="Nanum Gothic Coding"/>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4"/>
          <p:cNvSpPr txBox="1"/>
          <p:nvPr>
            <p:ph type="title"/>
          </p:nvPr>
        </p:nvSpPr>
        <p:spPr>
          <a:xfrm>
            <a:off x="719450" y="71752"/>
            <a:ext cx="7705200" cy="530400"/>
          </a:xfrm>
          <a:prstGeom prst="rect">
            <a:avLst/>
          </a:prstGeom>
          <a:noFill/>
          <a:ln>
            <a:noFill/>
          </a:ln>
        </p:spPr>
        <p:txBody>
          <a:bodyPr anchorCtr="0" anchor="ctr" bIns="85700" lIns="85700" spcFirstLastPara="1" rIns="85700" wrap="square" tIns="85700">
            <a:noAutofit/>
          </a:bodyPr>
          <a:lstStyle/>
          <a:p>
            <a:pPr indent="0" lvl="0" marL="0" rtl="0" algn="ctr">
              <a:lnSpc>
                <a:spcPct val="100000"/>
              </a:lnSpc>
              <a:spcBef>
                <a:spcPts val="0"/>
              </a:spcBef>
              <a:spcAft>
                <a:spcPts val="0"/>
              </a:spcAft>
              <a:buSzPts val="3000"/>
              <a:buNone/>
            </a:pPr>
            <a:r>
              <a:rPr lang="en" sz="5200"/>
              <a:t>Design</a:t>
            </a:r>
            <a:endParaRPr sz="5200"/>
          </a:p>
        </p:txBody>
      </p:sp>
      <p:grpSp>
        <p:nvGrpSpPr>
          <p:cNvPr id="522" name="Google Shape;522;p4"/>
          <p:cNvGrpSpPr/>
          <p:nvPr/>
        </p:nvGrpSpPr>
        <p:grpSpPr>
          <a:xfrm>
            <a:off x="313275" y="939950"/>
            <a:ext cx="8370774" cy="3668975"/>
            <a:chOff x="276450" y="903125"/>
            <a:chExt cx="8370774" cy="3668975"/>
          </a:xfrm>
        </p:grpSpPr>
        <p:pic>
          <p:nvPicPr>
            <p:cNvPr id="523" name="Google Shape;523;p4" title="video (2160p).mp4">
              <a:hlinkClick r:id="rId3"/>
            </p:cNvPr>
            <p:cNvPicPr preferRelativeResize="0"/>
            <p:nvPr/>
          </p:nvPicPr>
          <p:blipFill rotWithShape="1">
            <a:blip r:embed="rId4">
              <a:alphaModFix/>
            </a:blip>
            <a:srcRect b="0" l="0" r="0" t="0"/>
            <a:stretch/>
          </p:blipFill>
          <p:spPr>
            <a:xfrm>
              <a:off x="276450" y="1244475"/>
              <a:ext cx="1472352" cy="1104276"/>
            </a:xfrm>
            <a:prstGeom prst="rect">
              <a:avLst/>
            </a:prstGeom>
            <a:noFill/>
            <a:ln>
              <a:noFill/>
            </a:ln>
          </p:spPr>
        </p:pic>
        <p:cxnSp>
          <p:nvCxnSpPr>
            <p:cNvPr id="524" name="Google Shape;524;p4"/>
            <p:cNvCxnSpPr>
              <a:stCxn id="523" idx="3"/>
            </p:cNvCxnSpPr>
            <p:nvPr/>
          </p:nvCxnSpPr>
          <p:spPr>
            <a:xfrm>
              <a:off x="1748802" y="1796613"/>
              <a:ext cx="0" cy="0"/>
            </a:xfrm>
            <a:prstGeom prst="straightConnector1">
              <a:avLst/>
            </a:prstGeom>
            <a:noFill/>
            <a:ln cap="flat" cmpd="sng" w="9525">
              <a:solidFill>
                <a:schemeClr val="dk2"/>
              </a:solidFill>
              <a:prstDash val="solid"/>
              <a:round/>
              <a:headEnd len="sm" w="sm" type="none"/>
              <a:tailEnd len="med" w="med" type="triangle"/>
            </a:ln>
          </p:spPr>
        </p:cxnSp>
        <p:sp>
          <p:nvSpPr>
            <p:cNvPr id="525" name="Google Shape;525;p4"/>
            <p:cNvSpPr/>
            <p:nvPr/>
          </p:nvSpPr>
          <p:spPr>
            <a:xfrm>
              <a:off x="1748800" y="1626000"/>
              <a:ext cx="1248900" cy="222900"/>
            </a:xfrm>
            <a:prstGeom prst="right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79125" lIns="79125" spcFirstLastPara="1" rIns="79125" wrap="square" tIns="791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Nanum Gothic Coding"/>
                <a:ea typeface="Nanum Gothic Coding"/>
                <a:cs typeface="Nanum Gothic Coding"/>
                <a:sym typeface="Nanum Gothic Coding"/>
              </a:endParaRPr>
            </a:p>
          </p:txBody>
        </p:sp>
        <p:sp>
          <p:nvSpPr>
            <p:cNvPr id="526" name="Google Shape;526;p4"/>
            <p:cNvSpPr txBox="1"/>
            <p:nvPr/>
          </p:nvSpPr>
          <p:spPr>
            <a:xfrm>
              <a:off x="892575" y="3737900"/>
              <a:ext cx="1042200" cy="530400"/>
            </a:xfrm>
            <a:prstGeom prst="rect">
              <a:avLst/>
            </a:prstGeom>
            <a:noFill/>
            <a:ln>
              <a:noFill/>
            </a:ln>
          </p:spPr>
          <p:txBody>
            <a:bodyPr anchorCtr="0" anchor="t" bIns="79125" lIns="79125" spcFirstLastPara="1" rIns="79125" wrap="square" tIns="79125">
              <a:no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Nanum Gothic Coding"/>
                  <a:ea typeface="Nanum Gothic Coding"/>
                  <a:cs typeface="Nanum Gothic Coding"/>
                  <a:sym typeface="Nanum Gothic Coding"/>
                </a:rPr>
                <a:t>Summary of that video</a:t>
              </a:r>
              <a:endParaRPr b="1" i="0" sz="1200" u="none" cap="none" strike="noStrike">
                <a:solidFill>
                  <a:schemeClr val="dk1"/>
                </a:solidFill>
                <a:latin typeface="Nanum Gothic Coding"/>
                <a:ea typeface="Nanum Gothic Coding"/>
                <a:cs typeface="Nanum Gothic Coding"/>
                <a:sym typeface="Nanum Gothic Coding"/>
              </a:endParaRPr>
            </a:p>
            <a:p>
              <a:pPr indent="0" lvl="0" marL="0" marR="0" rtl="0" algn="l">
                <a:lnSpc>
                  <a:spcPct val="100000"/>
                </a:lnSpc>
                <a:spcBef>
                  <a:spcPts val="0"/>
                </a:spcBef>
                <a:spcAft>
                  <a:spcPts val="0"/>
                </a:spcAft>
                <a:buClr>
                  <a:srgbClr val="000000"/>
                </a:buClr>
                <a:buSzPts val="1200"/>
                <a:buFont typeface="Arial"/>
                <a:buNone/>
              </a:pPr>
              <a:r>
                <a:t/>
              </a:r>
              <a:endParaRPr b="1" i="0" sz="1200" u="none" cap="none" strike="noStrike">
                <a:solidFill>
                  <a:schemeClr val="dk1"/>
                </a:solidFill>
                <a:latin typeface="Nanum Gothic Coding"/>
                <a:ea typeface="Nanum Gothic Coding"/>
                <a:cs typeface="Nanum Gothic Coding"/>
                <a:sym typeface="Nanum Gothic Coding"/>
              </a:endParaRPr>
            </a:p>
          </p:txBody>
        </p:sp>
        <p:grpSp>
          <p:nvGrpSpPr>
            <p:cNvPr id="527" name="Google Shape;527;p4"/>
            <p:cNvGrpSpPr/>
            <p:nvPr/>
          </p:nvGrpSpPr>
          <p:grpSpPr>
            <a:xfrm>
              <a:off x="2997600" y="903125"/>
              <a:ext cx="1788250" cy="1668625"/>
              <a:chOff x="5823275" y="956775"/>
              <a:chExt cx="1788250" cy="1668625"/>
            </a:xfrm>
          </p:grpSpPr>
          <p:pic>
            <p:nvPicPr>
              <p:cNvPr id="528" name="Google Shape;528;p4"/>
              <p:cNvPicPr preferRelativeResize="0"/>
              <p:nvPr/>
            </p:nvPicPr>
            <p:blipFill rotWithShape="1">
              <a:blip r:embed="rId5">
                <a:alphaModFix/>
              </a:blip>
              <a:srcRect b="0" l="0" r="0" t="0"/>
              <a:stretch/>
            </p:blipFill>
            <p:spPr>
              <a:xfrm>
                <a:off x="5825125" y="956775"/>
                <a:ext cx="1784541" cy="556215"/>
              </a:xfrm>
              <a:prstGeom prst="rect">
                <a:avLst/>
              </a:prstGeom>
              <a:noFill/>
              <a:ln>
                <a:noFill/>
              </a:ln>
            </p:spPr>
          </p:pic>
          <p:pic>
            <p:nvPicPr>
              <p:cNvPr id="529" name="Google Shape;529;p4"/>
              <p:cNvPicPr preferRelativeResize="0"/>
              <p:nvPr/>
            </p:nvPicPr>
            <p:blipFill rotWithShape="1">
              <a:blip r:embed="rId5">
                <a:alphaModFix/>
              </a:blip>
              <a:srcRect b="0" l="0" r="0" t="0"/>
              <a:stretch/>
            </p:blipFill>
            <p:spPr>
              <a:xfrm>
                <a:off x="5826984" y="1512992"/>
                <a:ext cx="1784541" cy="556215"/>
              </a:xfrm>
              <a:prstGeom prst="rect">
                <a:avLst/>
              </a:prstGeom>
              <a:noFill/>
              <a:ln>
                <a:noFill/>
              </a:ln>
            </p:spPr>
          </p:pic>
          <p:pic>
            <p:nvPicPr>
              <p:cNvPr id="530" name="Google Shape;530;p4"/>
              <p:cNvPicPr preferRelativeResize="0"/>
              <p:nvPr/>
            </p:nvPicPr>
            <p:blipFill rotWithShape="1">
              <a:blip r:embed="rId5">
                <a:alphaModFix/>
              </a:blip>
              <a:srcRect b="0" l="0" r="0" t="0"/>
              <a:stretch/>
            </p:blipFill>
            <p:spPr>
              <a:xfrm>
                <a:off x="5826975" y="2069185"/>
                <a:ext cx="1784541" cy="556215"/>
              </a:xfrm>
              <a:prstGeom prst="rect">
                <a:avLst/>
              </a:prstGeom>
              <a:noFill/>
              <a:ln>
                <a:noFill/>
              </a:ln>
            </p:spPr>
          </p:pic>
          <p:pic>
            <p:nvPicPr>
              <p:cNvPr id="531" name="Google Shape;531;p4"/>
              <p:cNvPicPr preferRelativeResize="0"/>
              <p:nvPr/>
            </p:nvPicPr>
            <p:blipFill rotWithShape="1">
              <a:blip r:embed="rId6">
                <a:alphaModFix/>
              </a:blip>
              <a:srcRect b="0" l="0" r="0" t="0"/>
              <a:stretch/>
            </p:blipFill>
            <p:spPr>
              <a:xfrm>
                <a:off x="5823973" y="1022014"/>
                <a:ext cx="573249" cy="434706"/>
              </a:xfrm>
              <a:prstGeom prst="rect">
                <a:avLst/>
              </a:prstGeom>
              <a:noFill/>
              <a:ln>
                <a:noFill/>
              </a:ln>
            </p:spPr>
          </p:pic>
          <p:pic>
            <p:nvPicPr>
              <p:cNvPr id="532" name="Google Shape;532;p4"/>
              <p:cNvPicPr preferRelativeResize="0"/>
              <p:nvPr/>
            </p:nvPicPr>
            <p:blipFill rotWithShape="1">
              <a:blip r:embed="rId6">
                <a:alphaModFix/>
              </a:blip>
              <a:srcRect b="0" l="0" r="0" t="0"/>
              <a:stretch/>
            </p:blipFill>
            <p:spPr>
              <a:xfrm>
                <a:off x="6446373" y="1038822"/>
                <a:ext cx="528616" cy="434706"/>
              </a:xfrm>
              <a:prstGeom prst="rect">
                <a:avLst/>
              </a:prstGeom>
              <a:noFill/>
              <a:ln>
                <a:noFill/>
              </a:ln>
            </p:spPr>
          </p:pic>
          <p:pic>
            <p:nvPicPr>
              <p:cNvPr id="533" name="Google Shape;533;p4"/>
              <p:cNvPicPr preferRelativeResize="0"/>
              <p:nvPr/>
            </p:nvPicPr>
            <p:blipFill rotWithShape="1">
              <a:blip r:embed="rId7">
                <a:alphaModFix/>
              </a:blip>
              <a:srcRect b="0" l="0" r="0" t="0"/>
              <a:stretch/>
            </p:blipFill>
            <p:spPr>
              <a:xfrm>
                <a:off x="7024139" y="1017537"/>
                <a:ext cx="573247" cy="434705"/>
              </a:xfrm>
              <a:prstGeom prst="rect">
                <a:avLst/>
              </a:prstGeom>
              <a:noFill/>
              <a:ln>
                <a:noFill/>
              </a:ln>
            </p:spPr>
          </p:pic>
          <p:pic>
            <p:nvPicPr>
              <p:cNvPr id="534" name="Google Shape;534;p4"/>
              <p:cNvPicPr preferRelativeResize="0"/>
              <p:nvPr/>
            </p:nvPicPr>
            <p:blipFill rotWithShape="1">
              <a:blip r:embed="rId8">
                <a:alphaModFix/>
              </a:blip>
              <a:srcRect b="0" l="0" r="0" t="0"/>
              <a:stretch/>
            </p:blipFill>
            <p:spPr>
              <a:xfrm>
                <a:off x="5823275" y="1573741"/>
                <a:ext cx="573246" cy="434705"/>
              </a:xfrm>
              <a:prstGeom prst="rect">
                <a:avLst/>
              </a:prstGeom>
              <a:noFill/>
              <a:ln>
                <a:noFill/>
              </a:ln>
            </p:spPr>
          </p:pic>
          <p:pic>
            <p:nvPicPr>
              <p:cNvPr id="535" name="Google Shape;535;p4"/>
              <p:cNvPicPr preferRelativeResize="0"/>
              <p:nvPr/>
            </p:nvPicPr>
            <p:blipFill rotWithShape="1">
              <a:blip r:embed="rId8">
                <a:alphaModFix/>
              </a:blip>
              <a:srcRect b="0" l="0" r="0" t="0"/>
              <a:stretch/>
            </p:blipFill>
            <p:spPr>
              <a:xfrm>
                <a:off x="6419504" y="1552455"/>
                <a:ext cx="573246" cy="434705"/>
              </a:xfrm>
              <a:prstGeom prst="rect">
                <a:avLst/>
              </a:prstGeom>
              <a:noFill/>
              <a:ln>
                <a:noFill/>
              </a:ln>
            </p:spPr>
          </p:pic>
          <p:pic>
            <p:nvPicPr>
              <p:cNvPr id="536" name="Google Shape;536;p4"/>
              <p:cNvPicPr preferRelativeResize="0"/>
              <p:nvPr/>
            </p:nvPicPr>
            <p:blipFill rotWithShape="1">
              <a:blip r:embed="rId8">
                <a:alphaModFix/>
              </a:blip>
              <a:srcRect b="0" l="0" r="0" t="0"/>
              <a:stretch/>
            </p:blipFill>
            <p:spPr>
              <a:xfrm>
                <a:off x="7015733" y="1573309"/>
                <a:ext cx="573246" cy="434705"/>
              </a:xfrm>
              <a:prstGeom prst="rect">
                <a:avLst/>
              </a:prstGeom>
              <a:noFill/>
              <a:ln>
                <a:noFill/>
              </a:ln>
            </p:spPr>
          </p:pic>
          <p:pic>
            <p:nvPicPr>
              <p:cNvPr id="537" name="Google Shape;537;p4"/>
              <p:cNvPicPr preferRelativeResize="0"/>
              <p:nvPr/>
            </p:nvPicPr>
            <p:blipFill rotWithShape="1">
              <a:blip r:embed="rId9">
                <a:alphaModFix/>
              </a:blip>
              <a:srcRect b="0" l="0" r="0" t="0"/>
              <a:stretch/>
            </p:blipFill>
            <p:spPr>
              <a:xfrm>
                <a:off x="5859345" y="2150800"/>
                <a:ext cx="528616" cy="392997"/>
              </a:xfrm>
              <a:prstGeom prst="rect">
                <a:avLst/>
              </a:prstGeom>
              <a:noFill/>
              <a:ln>
                <a:noFill/>
              </a:ln>
            </p:spPr>
          </p:pic>
          <p:pic>
            <p:nvPicPr>
              <p:cNvPr id="538" name="Google Shape;538;p4"/>
              <p:cNvPicPr preferRelativeResize="0"/>
              <p:nvPr/>
            </p:nvPicPr>
            <p:blipFill rotWithShape="1">
              <a:blip r:embed="rId9">
                <a:alphaModFix/>
              </a:blip>
              <a:srcRect b="0" l="0" r="0" t="0"/>
              <a:stretch/>
            </p:blipFill>
            <p:spPr>
              <a:xfrm>
                <a:off x="6442674" y="2150800"/>
                <a:ext cx="528616" cy="393007"/>
              </a:xfrm>
              <a:prstGeom prst="rect">
                <a:avLst/>
              </a:prstGeom>
              <a:noFill/>
              <a:ln>
                <a:noFill/>
              </a:ln>
            </p:spPr>
          </p:pic>
          <p:pic>
            <p:nvPicPr>
              <p:cNvPr id="539" name="Google Shape;539;p4"/>
              <p:cNvPicPr preferRelativeResize="0"/>
              <p:nvPr/>
            </p:nvPicPr>
            <p:blipFill rotWithShape="1">
              <a:blip r:embed="rId9">
                <a:alphaModFix/>
              </a:blip>
              <a:srcRect b="0" l="0" r="0" t="0"/>
              <a:stretch/>
            </p:blipFill>
            <p:spPr>
              <a:xfrm>
                <a:off x="7025989" y="2150794"/>
                <a:ext cx="573251" cy="392997"/>
              </a:xfrm>
              <a:prstGeom prst="rect">
                <a:avLst/>
              </a:prstGeom>
              <a:noFill/>
              <a:ln>
                <a:noFill/>
              </a:ln>
            </p:spPr>
          </p:pic>
        </p:grpSp>
        <p:sp>
          <p:nvSpPr>
            <p:cNvPr id="540" name="Google Shape;540;p4"/>
            <p:cNvSpPr/>
            <p:nvPr/>
          </p:nvSpPr>
          <p:spPr>
            <a:xfrm>
              <a:off x="4785840" y="1625975"/>
              <a:ext cx="998700" cy="222900"/>
            </a:xfrm>
            <a:prstGeom prst="right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79125" lIns="79125" spcFirstLastPara="1" rIns="79125" wrap="square" tIns="791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Nanum Gothic Coding"/>
                <a:ea typeface="Nanum Gothic Coding"/>
                <a:cs typeface="Nanum Gothic Coding"/>
                <a:sym typeface="Nanum Gothic Coding"/>
              </a:endParaRPr>
            </a:p>
          </p:txBody>
        </p:sp>
        <p:pic>
          <p:nvPicPr>
            <p:cNvPr id="541" name="Google Shape;541;p4"/>
            <p:cNvPicPr preferRelativeResize="0"/>
            <p:nvPr/>
          </p:nvPicPr>
          <p:blipFill rotWithShape="1">
            <a:blip r:embed="rId10">
              <a:alphaModFix/>
            </a:blip>
            <a:srcRect b="0" l="0" r="0" t="0"/>
            <a:stretch/>
          </p:blipFill>
          <p:spPr>
            <a:xfrm>
              <a:off x="6103174" y="3360050"/>
              <a:ext cx="2544050" cy="1212050"/>
            </a:xfrm>
            <a:prstGeom prst="rect">
              <a:avLst/>
            </a:prstGeom>
            <a:noFill/>
            <a:ln>
              <a:noFill/>
            </a:ln>
          </p:spPr>
        </p:pic>
        <p:pic>
          <p:nvPicPr>
            <p:cNvPr id="542" name="Google Shape;542;p4"/>
            <p:cNvPicPr preferRelativeResize="0"/>
            <p:nvPr/>
          </p:nvPicPr>
          <p:blipFill rotWithShape="1">
            <a:blip r:embed="rId11">
              <a:alphaModFix/>
            </a:blip>
            <a:srcRect b="0" l="0" r="0" t="0"/>
            <a:stretch/>
          </p:blipFill>
          <p:spPr>
            <a:xfrm>
              <a:off x="5784549" y="1441175"/>
              <a:ext cx="998700" cy="592506"/>
            </a:xfrm>
            <a:prstGeom prst="rect">
              <a:avLst/>
            </a:prstGeom>
            <a:noFill/>
            <a:ln>
              <a:noFill/>
            </a:ln>
          </p:spPr>
        </p:pic>
        <p:pic>
          <p:nvPicPr>
            <p:cNvPr id="543" name="Google Shape;543;p4"/>
            <p:cNvPicPr preferRelativeResize="0"/>
            <p:nvPr/>
          </p:nvPicPr>
          <p:blipFill rotWithShape="1">
            <a:blip r:embed="rId12">
              <a:alphaModFix/>
            </a:blip>
            <a:srcRect b="0" l="0" r="0" t="0"/>
            <a:stretch/>
          </p:blipFill>
          <p:spPr>
            <a:xfrm>
              <a:off x="3406575" y="3737900"/>
              <a:ext cx="1822782" cy="456350"/>
            </a:xfrm>
            <a:prstGeom prst="rect">
              <a:avLst/>
            </a:prstGeom>
            <a:noFill/>
            <a:ln>
              <a:noFill/>
            </a:ln>
          </p:spPr>
        </p:pic>
        <p:sp>
          <p:nvSpPr>
            <p:cNvPr id="544" name="Google Shape;544;p4"/>
            <p:cNvSpPr/>
            <p:nvPr/>
          </p:nvSpPr>
          <p:spPr>
            <a:xfrm rot="5400000">
              <a:off x="6709950" y="2587476"/>
              <a:ext cx="1330500" cy="222900"/>
            </a:xfrm>
            <a:prstGeom prst="right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79125" lIns="79125" spcFirstLastPara="1" rIns="79125" wrap="square" tIns="791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Nanum Gothic Coding"/>
                <a:ea typeface="Nanum Gothic Coding"/>
                <a:cs typeface="Nanum Gothic Coding"/>
                <a:sym typeface="Nanum Gothic Coding"/>
              </a:endParaRPr>
            </a:p>
          </p:txBody>
        </p:sp>
        <p:sp>
          <p:nvSpPr>
            <p:cNvPr id="545" name="Google Shape;545;p4"/>
            <p:cNvSpPr/>
            <p:nvPr/>
          </p:nvSpPr>
          <p:spPr>
            <a:xfrm rot="10800000">
              <a:off x="5229351" y="3872475"/>
              <a:ext cx="879900" cy="187200"/>
            </a:xfrm>
            <a:prstGeom prst="rightArrow">
              <a:avLst>
                <a:gd fmla="val 50000" name="adj1"/>
                <a:gd fmla="val 50000" name="adj2"/>
              </a:avLst>
            </a:prstGeom>
            <a:solidFill>
              <a:srgbClr val="000000"/>
            </a:solidFill>
            <a:ln cap="flat" cmpd="sng" w="9525">
              <a:solidFill>
                <a:srgbClr val="000000"/>
              </a:solidFill>
              <a:prstDash val="solid"/>
              <a:round/>
              <a:headEnd len="sm" w="sm" type="none"/>
              <a:tailEnd len="sm" w="sm" type="none"/>
            </a:ln>
          </p:spPr>
          <p:txBody>
            <a:bodyPr anchorCtr="0" anchor="ctr" bIns="79125" lIns="79125" spcFirstLastPara="1" rIns="79125" wrap="square" tIns="791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Nanum Gothic Coding"/>
                <a:ea typeface="Nanum Gothic Coding"/>
                <a:cs typeface="Nanum Gothic Coding"/>
                <a:sym typeface="Nanum Gothic Coding"/>
              </a:endParaRPr>
            </a:p>
          </p:txBody>
        </p:sp>
        <p:sp>
          <p:nvSpPr>
            <p:cNvPr id="546" name="Google Shape;546;p4"/>
            <p:cNvSpPr/>
            <p:nvPr/>
          </p:nvSpPr>
          <p:spPr>
            <a:xfrm rot="10800000">
              <a:off x="2526676" y="3872475"/>
              <a:ext cx="879900" cy="187200"/>
            </a:xfrm>
            <a:prstGeom prst="rightArrow">
              <a:avLst>
                <a:gd fmla="val 50000" name="adj1"/>
                <a:gd fmla="val 50000" name="adj2"/>
              </a:avLst>
            </a:prstGeom>
            <a:solidFill>
              <a:srgbClr val="000000"/>
            </a:solidFill>
            <a:ln cap="flat" cmpd="sng" w="9525">
              <a:solidFill>
                <a:srgbClr val="000000"/>
              </a:solidFill>
              <a:prstDash val="solid"/>
              <a:round/>
              <a:headEnd len="sm" w="sm" type="none"/>
              <a:tailEnd len="sm" w="sm" type="none"/>
            </a:ln>
          </p:spPr>
          <p:txBody>
            <a:bodyPr anchorCtr="0" anchor="ctr" bIns="79125" lIns="79125" spcFirstLastPara="1" rIns="79125" wrap="square" tIns="791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Nanum Gothic Coding"/>
                <a:ea typeface="Nanum Gothic Coding"/>
                <a:cs typeface="Nanum Gothic Coding"/>
                <a:sym typeface="Nanum Gothic Coding"/>
              </a:endParaRPr>
            </a:p>
          </p:txBody>
        </p:sp>
      </p:grpSp>
      <p:sp>
        <p:nvSpPr>
          <p:cNvPr id="547" name="Google Shape;547;p4"/>
          <p:cNvSpPr txBox="1"/>
          <p:nvPr/>
        </p:nvSpPr>
        <p:spPr>
          <a:xfrm>
            <a:off x="6895875" y="1613300"/>
            <a:ext cx="1042200" cy="530400"/>
          </a:xfrm>
          <a:prstGeom prst="rect">
            <a:avLst/>
          </a:prstGeom>
          <a:noFill/>
          <a:ln>
            <a:noFill/>
          </a:ln>
        </p:spPr>
        <p:txBody>
          <a:bodyPr anchorCtr="0" anchor="t" bIns="79125" lIns="79125" spcFirstLastPara="1" rIns="79125" wrap="square" tIns="79125">
            <a:noAutofit/>
          </a:bodyPr>
          <a:lstStyle/>
          <a:p>
            <a:pPr indent="0" lvl="0" marL="0" marR="0" rtl="0" algn="ctr">
              <a:lnSpc>
                <a:spcPct val="100000"/>
              </a:lnSpc>
              <a:spcBef>
                <a:spcPts val="0"/>
              </a:spcBef>
              <a:spcAft>
                <a:spcPts val="0"/>
              </a:spcAft>
              <a:buClr>
                <a:srgbClr val="000000"/>
              </a:buClr>
              <a:buSzPts val="1200"/>
              <a:buFont typeface="Arial"/>
              <a:buNone/>
            </a:pPr>
            <a:r>
              <a:rPr b="1" lang="en" sz="1200">
                <a:solidFill>
                  <a:schemeClr val="dk1"/>
                </a:solidFill>
                <a:latin typeface="Nanum Gothic Coding"/>
                <a:ea typeface="Nanum Gothic Coding"/>
                <a:cs typeface="Nanum Gothic Coding"/>
                <a:sym typeface="Nanum Gothic Coding"/>
              </a:rPr>
              <a:t>API</a:t>
            </a:r>
            <a:endParaRPr b="1" i="0" sz="1200" u="none" cap="none" strike="noStrike">
              <a:solidFill>
                <a:schemeClr val="dk1"/>
              </a:solidFill>
              <a:latin typeface="Nanum Gothic Coding"/>
              <a:ea typeface="Nanum Gothic Coding"/>
              <a:cs typeface="Nanum Gothic Coding"/>
              <a:sym typeface="Nanum Gothic Coding"/>
            </a:endParaRPr>
          </a:p>
          <a:p>
            <a:pPr indent="0" lvl="0" marL="0" marR="0" rtl="0" algn="l">
              <a:lnSpc>
                <a:spcPct val="100000"/>
              </a:lnSpc>
              <a:spcBef>
                <a:spcPts val="0"/>
              </a:spcBef>
              <a:spcAft>
                <a:spcPts val="0"/>
              </a:spcAft>
              <a:buClr>
                <a:srgbClr val="000000"/>
              </a:buClr>
              <a:buSzPts val="1200"/>
              <a:buFont typeface="Arial"/>
              <a:buNone/>
            </a:pPr>
            <a:r>
              <a:t/>
            </a:r>
            <a:endParaRPr b="1" i="0" sz="1200" u="none" cap="none" strike="noStrike">
              <a:solidFill>
                <a:schemeClr val="dk1"/>
              </a:solidFill>
              <a:latin typeface="Nanum Gothic Coding"/>
              <a:ea typeface="Nanum Gothic Coding"/>
              <a:cs typeface="Nanum Gothic Coding"/>
              <a:sym typeface="Nanum Gothic Coding"/>
            </a:endParaRPr>
          </a:p>
        </p:txBody>
      </p:sp>
      <p:sp>
        <p:nvSpPr>
          <p:cNvPr id="548" name="Google Shape;548;p4"/>
          <p:cNvSpPr txBox="1"/>
          <p:nvPr/>
        </p:nvSpPr>
        <p:spPr>
          <a:xfrm>
            <a:off x="4822850" y="1279350"/>
            <a:ext cx="1042200" cy="530400"/>
          </a:xfrm>
          <a:prstGeom prst="rect">
            <a:avLst/>
          </a:prstGeom>
          <a:noFill/>
          <a:ln>
            <a:noFill/>
          </a:ln>
        </p:spPr>
        <p:txBody>
          <a:bodyPr anchorCtr="0" anchor="t" bIns="79125" lIns="79125" spcFirstLastPara="1" rIns="79125" wrap="square" tIns="79125">
            <a:noAutofit/>
          </a:bodyPr>
          <a:lstStyle/>
          <a:p>
            <a:pPr indent="0" lvl="0" marL="0" marR="0" rtl="0" algn="ctr">
              <a:lnSpc>
                <a:spcPct val="100000"/>
              </a:lnSpc>
              <a:spcBef>
                <a:spcPts val="0"/>
              </a:spcBef>
              <a:spcAft>
                <a:spcPts val="0"/>
              </a:spcAft>
              <a:buClr>
                <a:srgbClr val="000000"/>
              </a:buClr>
              <a:buSzPts val="1200"/>
              <a:buFont typeface="Arial"/>
              <a:buNone/>
            </a:pPr>
            <a:r>
              <a:rPr b="1" lang="en" sz="1200">
                <a:solidFill>
                  <a:schemeClr val="dk1"/>
                </a:solidFill>
                <a:latin typeface="Nanum Gothic Coding"/>
                <a:ea typeface="Nanum Gothic Coding"/>
                <a:cs typeface="Nanum Gothic Coding"/>
                <a:sym typeface="Nanum Gothic Coding"/>
              </a:rPr>
              <a:t>Keyword</a:t>
            </a:r>
            <a:endParaRPr b="1" i="0" sz="1200" u="none" cap="none" strike="noStrike">
              <a:solidFill>
                <a:schemeClr val="dk1"/>
              </a:solidFill>
              <a:latin typeface="Nanum Gothic Coding"/>
              <a:ea typeface="Nanum Gothic Coding"/>
              <a:cs typeface="Nanum Gothic Coding"/>
              <a:sym typeface="Nanum Gothic Coding"/>
            </a:endParaRPr>
          </a:p>
          <a:p>
            <a:pPr indent="0" lvl="0" marL="0" marR="0" rtl="0" algn="l">
              <a:lnSpc>
                <a:spcPct val="100000"/>
              </a:lnSpc>
              <a:spcBef>
                <a:spcPts val="0"/>
              </a:spcBef>
              <a:spcAft>
                <a:spcPts val="0"/>
              </a:spcAft>
              <a:buClr>
                <a:srgbClr val="000000"/>
              </a:buClr>
              <a:buSzPts val="1200"/>
              <a:buFont typeface="Arial"/>
              <a:buNone/>
            </a:pPr>
            <a:r>
              <a:t/>
            </a:r>
            <a:endParaRPr b="1" i="0" sz="1200" u="none" cap="none" strike="noStrike">
              <a:solidFill>
                <a:schemeClr val="dk1"/>
              </a:solidFill>
              <a:latin typeface="Nanum Gothic Coding"/>
              <a:ea typeface="Nanum Gothic Coding"/>
              <a:cs typeface="Nanum Gothic Coding"/>
              <a:sym typeface="Nanum Gothic Coding"/>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p5"/>
          <p:cNvSpPr txBox="1"/>
          <p:nvPr>
            <p:ph type="title"/>
          </p:nvPr>
        </p:nvSpPr>
        <p:spPr>
          <a:xfrm>
            <a:off x="719446" y="71756"/>
            <a:ext cx="7705200" cy="784500"/>
          </a:xfrm>
          <a:prstGeom prst="rect">
            <a:avLst/>
          </a:prstGeom>
          <a:noFill/>
          <a:ln>
            <a:noFill/>
          </a:ln>
        </p:spPr>
        <p:txBody>
          <a:bodyPr anchorCtr="0" anchor="ctr" bIns="85700" lIns="85700" spcFirstLastPara="1" rIns="85700" wrap="square" tIns="85700">
            <a:noAutofit/>
          </a:bodyPr>
          <a:lstStyle/>
          <a:p>
            <a:pPr indent="0" lvl="0" marL="0" rtl="0" algn="ctr">
              <a:lnSpc>
                <a:spcPct val="100000"/>
              </a:lnSpc>
              <a:spcBef>
                <a:spcPts val="0"/>
              </a:spcBef>
              <a:spcAft>
                <a:spcPts val="0"/>
              </a:spcAft>
              <a:buSzPts val="3000"/>
              <a:buNone/>
            </a:pPr>
            <a:r>
              <a:rPr lang="en" sz="5200"/>
              <a:t>Design</a:t>
            </a:r>
            <a:endParaRPr sz="5200"/>
          </a:p>
        </p:txBody>
      </p:sp>
      <p:sp>
        <p:nvSpPr>
          <p:cNvPr id="554" name="Google Shape;554;p5"/>
          <p:cNvSpPr txBox="1"/>
          <p:nvPr/>
        </p:nvSpPr>
        <p:spPr>
          <a:xfrm>
            <a:off x="4377979" y="1561677"/>
            <a:ext cx="4170900" cy="366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EFF1F1"/>
                </a:solidFill>
                <a:latin typeface="Nanum Gothic Coding"/>
                <a:ea typeface="Nanum Gothic Coding"/>
                <a:cs typeface="Nanum Gothic Coding"/>
                <a:sym typeface="Nanum Gothic Coding"/>
              </a:rPr>
              <a:t>From Video file to generate images taking 30 clips for per minutes</a:t>
            </a:r>
            <a:endParaRPr b="0" i="0" sz="1100" u="none" cap="none" strike="noStrike">
              <a:solidFill>
                <a:srgbClr val="EFF1F1"/>
              </a:solidFill>
              <a:latin typeface="Nanum Gothic Coding"/>
              <a:ea typeface="Nanum Gothic Coding"/>
              <a:cs typeface="Nanum Gothic Coding"/>
              <a:sym typeface="Nanum Gothic Coding"/>
            </a:endParaRPr>
          </a:p>
        </p:txBody>
      </p:sp>
      <p:sp>
        <p:nvSpPr>
          <p:cNvPr id="555" name="Google Shape;555;p5"/>
          <p:cNvSpPr txBox="1"/>
          <p:nvPr/>
        </p:nvSpPr>
        <p:spPr>
          <a:xfrm>
            <a:off x="2427675" y="1555000"/>
            <a:ext cx="1295700" cy="366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 sz="1600" u="none" cap="none" strike="noStrike">
                <a:solidFill>
                  <a:schemeClr val="dk1"/>
                </a:solidFill>
                <a:latin typeface="Teko Medium"/>
                <a:ea typeface="Teko Medium"/>
                <a:cs typeface="Teko Medium"/>
                <a:sym typeface="Teko Medium"/>
              </a:rPr>
              <a:t>Video-Image</a:t>
            </a:r>
            <a:endParaRPr b="0" i="0" sz="1600" u="none" cap="none" strike="noStrike">
              <a:solidFill>
                <a:schemeClr val="dk1"/>
              </a:solidFill>
              <a:latin typeface="Teko Medium"/>
              <a:ea typeface="Teko Medium"/>
              <a:cs typeface="Teko Medium"/>
              <a:sym typeface="Teko Medium"/>
            </a:endParaRPr>
          </a:p>
          <a:p>
            <a:pPr indent="0" lvl="0" marL="0" marR="0" rtl="0" algn="l">
              <a:lnSpc>
                <a:spcPct val="100000"/>
              </a:lnSpc>
              <a:spcBef>
                <a:spcPts val="0"/>
              </a:spcBef>
              <a:spcAft>
                <a:spcPts val="0"/>
              </a:spcAft>
              <a:buClr>
                <a:srgbClr val="000000"/>
              </a:buClr>
              <a:buSzPts val="1600"/>
              <a:buFont typeface="Arial"/>
              <a:buNone/>
            </a:pPr>
            <a:r>
              <a:rPr b="0" i="0" lang="en" sz="1600" u="none" cap="none" strike="noStrike">
                <a:solidFill>
                  <a:schemeClr val="dk1"/>
                </a:solidFill>
                <a:latin typeface="Teko Medium"/>
                <a:ea typeface="Teko Medium"/>
                <a:cs typeface="Teko Medium"/>
                <a:sym typeface="Teko Medium"/>
              </a:rPr>
              <a:t>Representations</a:t>
            </a:r>
            <a:endParaRPr b="0" i="0" sz="1600" u="none" cap="none" strike="noStrike">
              <a:solidFill>
                <a:srgbClr val="EFF1F1"/>
              </a:solidFill>
              <a:latin typeface="Teko Medium"/>
              <a:ea typeface="Teko Medium"/>
              <a:cs typeface="Teko Medium"/>
              <a:sym typeface="Teko Medium"/>
            </a:endParaRPr>
          </a:p>
        </p:txBody>
      </p:sp>
      <p:sp>
        <p:nvSpPr>
          <p:cNvPr id="556" name="Google Shape;556;p5"/>
          <p:cNvSpPr txBox="1"/>
          <p:nvPr/>
        </p:nvSpPr>
        <p:spPr>
          <a:xfrm>
            <a:off x="4386001" y="2134827"/>
            <a:ext cx="4170900" cy="366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EFF1F1"/>
                </a:solidFill>
                <a:latin typeface="Nanum Gothic Coding"/>
                <a:ea typeface="Nanum Gothic Coding"/>
                <a:cs typeface="Nanum Gothic Coding"/>
                <a:sym typeface="Nanum Gothic Coding"/>
              </a:rPr>
              <a:t> Generate caption of images </a:t>
            </a:r>
            <a:endParaRPr b="0" i="0" sz="1100" u="none" cap="none" strike="noStrike">
              <a:solidFill>
                <a:srgbClr val="EFF1F1"/>
              </a:solidFill>
              <a:latin typeface="Nanum Gothic Coding"/>
              <a:ea typeface="Nanum Gothic Coding"/>
              <a:cs typeface="Nanum Gothic Coding"/>
              <a:sym typeface="Nanum Gothic Coding"/>
            </a:endParaRPr>
          </a:p>
        </p:txBody>
      </p:sp>
      <p:sp>
        <p:nvSpPr>
          <p:cNvPr id="557" name="Google Shape;557;p5"/>
          <p:cNvSpPr txBox="1"/>
          <p:nvPr/>
        </p:nvSpPr>
        <p:spPr>
          <a:xfrm>
            <a:off x="2427684" y="2128150"/>
            <a:ext cx="1159200" cy="366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EFF1F1"/>
                </a:solidFill>
                <a:latin typeface="Teko Medium"/>
                <a:ea typeface="Teko Medium"/>
                <a:cs typeface="Teko Medium"/>
                <a:sym typeface="Teko Medium"/>
              </a:rPr>
              <a:t>Image Caption Generation using keyword</a:t>
            </a:r>
            <a:endParaRPr b="0" i="0" sz="1600" u="none" cap="none" strike="noStrike">
              <a:solidFill>
                <a:srgbClr val="EFF1F1"/>
              </a:solidFill>
              <a:latin typeface="Teko Medium"/>
              <a:ea typeface="Teko Medium"/>
              <a:cs typeface="Teko Medium"/>
              <a:sym typeface="Teko Medium"/>
            </a:endParaRPr>
          </a:p>
        </p:txBody>
      </p:sp>
      <p:sp>
        <p:nvSpPr>
          <p:cNvPr id="558" name="Google Shape;558;p5"/>
          <p:cNvSpPr txBox="1"/>
          <p:nvPr/>
        </p:nvSpPr>
        <p:spPr>
          <a:xfrm>
            <a:off x="4386001" y="2701300"/>
            <a:ext cx="4170900" cy="366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Nanum Gothic Coding"/>
                <a:ea typeface="Nanum Gothic Coding"/>
                <a:cs typeface="Nanum Gothic Coding"/>
                <a:sym typeface="Nanum Gothic Coding"/>
              </a:rPr>
              <a:t>Using </a:t>
            </a:r>
            <a:r>
              <a:rPr lang="en" sz="1100">
                <a:solidFill>
                  <a:schemeClr val="dk1"/>
                </a:solidFill>
                <a:latin typeface="Nanum Gothic Coding"/>
                <a:ea typeface="Nanum Gothic Coding"/>
                <a:cs typeface="Nanum Gothic Coding"/>
                <a:sym typeface="Nanum Gothic Coding"/>
              </a:rPr>
              <a:t>GPT 4, Phi3, Gemini</a:t>
            </a:r>
            <a:r>
              <a:rPr b="0" i="0" lang="en" sz="1100" u="none" cap="none" strike="noStrike">
                <a:solidFill>
                  <a:schemeClr val="dk1"/>
                </a:solidFill>
                <a:latin typeface="Nanum Gothic Coding"/>
                <a:ea typeface="Nanum Gothic Coding"/>
                <a:cs typeface="Nanum Gothic Coding"/>
                <a:sym typeface="Nanum Gothic Coding"/>
              </a:rPr>
              <a:t> </a:t>
            </a:r>
            <a:r>
              <a:rPr lang="en" sz="1100">
                <a:solidFill>
                  <a:schemeClr val="dk1"/>
                </a:solidFill>
                <a:latin typeface="Nanum Gothic Coding"/>
                <a:ea typeface="Nanum Gothic Coding"/>
                <a:cs typeface="Nanum Gothic Coding"/>
                <a:sym typeface="Nanum Gothic Coding"/>
              </a:rPr>
              <a:t>api</a:t>
            </a:r>
            <a:endParaRPr b="0" i="0" sz="1000" u="none" cap="none" strike="noStrike">
              <a:solidFill>
                <a:srgbClr val="EFF1F1"/>
              </a:solidFill>
              <a:latin typeface="Nanum Gothic Coding"/>
              <a:ea typeface="Nanum Gothic Coding"/>
              <a:cs typeface="Nanum Gothic Coding"/>
              <a:sym typeface="Nanum Gothic Coding"/>
            </a:endParaRPr>
          </a:p>
        </p:txBody>
      </p:sp>
      <p:sp>
        <p:nvSpPr>
          <p:cNvPr id="559" name="Google Shape;559;p5"/>
          <p:cNvSpPr txBox="1"/>
          <p:nvPr/>
        </p:nvSpPr>
        <p:spPr>
          <a:xfrm>
            <a:off x="2459677" y="2518205"/>
            <a:ext cx="1456200" cy="726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 sz="1600" u="none" cap="none" strike="noStrike">
                <a:solidFill>
                  <a:srgbClr val="EFF1F1"/>
                </a:solidFill>
                <a:latin typeface="Teko Medium"/>
                <a:ea typeface="Teko Medium"/>
                <a:cs typeface="Teko Medium"/>
                <a:sym typeface="Teko Medium"/>
              </a:rPr>
              <a:t>Use </a:t>
            </a:r>
            <a:r>
              <a:rPr lang="en" sz="1600">
                <a:solidFill>
                  <a:srgbClr val="EFF1F1"/>
                </a:solidFill>
                <a:latin typeface="Teko Medium"/>
                <a:ea typeface="Teko Medium"/>
                <a:cs typeface="Teko Medium"/>
                <a:sym typeface="Teko Medium"/>
              </a:rPr>
              <a:t>api</a:t>
            </a:r>
            <a:endParaRPr b="0" i="0" sz="2400" u="none" cap="none" strike="noStrike">
              <a:solidFill>
                <a:srgbClr val="EFF1F1"/>
              </a:solidFill>
              <a:latin typeface="Teko Medium"/>
              <a:ea typeface="Teko Medium"/>
              <a:cs typeface="Teko Medium"/>
              <a:sym typeface="Teko Medium"/>
            </a:endParaRPr>
          </a:p>
        </p:txBody>
      </p:sp>
      <p:sp>
        <p:nvSpPr>
          <p:cNvPr id="560" name="Google Shape;560;p5"/>
          <p:cNvSpPr txBox="1"/>
          <p:nvPr/>
        </p:nvSpPr>
        <p:spPr>
          <a:xfrm>
            <a:off x="4377979" y="3268373"/>
            <a:ext cx="4170900" cy="366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50"/>
              <a:buFont typeface="Arial"/>
              <a:buNone/>
            </a:pPr>
            <a:r>
              <a:rPr b="0" i="0" lang="en" sz="1050" u="none" cap="none" strike="noStrike">
                <a:solidFill>
                  <a:srgbClr val="EFF1F1"/>
                </a:solidFill>
                <a:latin typeface="Nanum Gothic Coding"/>
                <a:ea typeface="Nanum Gothic Coding"/>
                <a:cs typeface="Nanum Gothic Coding"/>
                <a:sym typeface="Nanum Gothic Coding"/>
              </a:rPr>
              <a:t>Using GPT 4 find the summary of the captions and video transcript</a:t>
            </a:r>
            <a:endParaRPr b="0" i="0" sz="1050" u="none" cap="none" strike="noStrike">
              <a:solidFill>
                <a:srgbClr val="EFF1F1"/>
              </a:solidFill>
              <a:latin typeface="Nanum Gothic Coding"/>
              <a:ea typeface="Nanum Gothic Coding"/>
              <a:cs typeface="Nanum Gothic Coding"/>
              <a:sym typeface="Nanum Gothic Coding"/>
            </a:endParaRPr>
          </a:p>
        </p:txBody>
      </p:sp>
      <p:sp>
        <p:nvSpPr>
          <p:cNvPr id="561" name="Google Shape;561;p5"/>
          <p:cNvSpPr txBox="1"/>
          <p:nvPr/>
        </p:nvSpPr>
        <p:spPr>
          <a:xfrm>
            <a:off x="2427685" y="3274450"/>
            <a:ext cx="1030800" cy="366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 sz="1600" u="none" cap="none" strike="noStrike">
                <a:solidFill>
                  <a:srgbClr val="EFF1F1"/>
                </a:solidFill>
                <a:latin typeface="Teko Medium"/>
                <a:ea typeface="Teko Medium"/>
                <a:cs typeface="Teko Medium"/>
                <a:sym typeface="Teko Medium"/>
              </a:rPr>
              <a:t>Summary of Captions</a:t>
            </a:r>
            <a:endParaRPr b="0" i="0" sz="1600" u="none" cap="none" strike="noStrike">
              <a:solidFill>
                <a:srgbClr val="EFF1F1"/>
              </a:solidFill>
              <a:latin typeface="Teko Medium"/>
              <a:ea typeface="Teko Medium"/>
              <a:cs typeface="Teko Medium"/>
              <a:sym typeface="Teko Medium"/>
            </a:endParaRPr>
          </a:p>
        </p:txBody>
      </p:sp>
      <p:sp>
        <p:nvSpPr>
          <p:cNvPr id="562" name="Google Shape;562;p5"/>
          <p:cNvSpPr txBox="1"/>
          <p:nvPr/>
        </p:nvSpPr>
        <p:spPr>
          <a:xfrm>
            <a:off x="4377979" y="3841523"/>
            <a:ext cx="4170900" cy="366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EFF1F1"/>
                </a:solidFill>
                <a:latin typeface="Nanum Gothic Coding"/>
                <a:ea typeface="Nanum Gothic Coding"/>
                <a:cs typeface="Nanum Gothic Coding"/>
                <a:sym typeface="Nanum Gothic Coding"/>
              </a:rPr>
              <a:t>Compare Video Transcript summary with caption summary and </a:t>
            </a:r>
            <a:endParaRPr b="0" i="0" sz="1100" u="none" cap="none" strike="noStrike">
              <a:solidFill>
                <a:srgbClr val="EFF1F1"/>
              </a:solidFill>
              <a:latin typeface="Nanum Gothic Coding"/>
              <a:ea typeface="Nanum Gothic Coding"/>
              <a:cs typeface="Nanum Gothic Coding"/>
              <a:sym typeface="Nanum Gothic Coding"/>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EFF1F1"/>
                </a:solidFill>
                <a:latin typeface="Nanum Gothic Coding"/>
                <a:ea typeface="Nanum Gothic Coding"/>
                <a:cs typeface="Nanum Gothic Coding"/>
                <a:sym typeface="Nanum Gothic Coding"/>
              </a:rPr>
              <a:t>Use Rouge score </a:t>
            </a:r>
            <a:endParaRPr b="0" i="0" sz="1100" u="none" cap="none" strike="noStrike">
              <a:solidFill>
                <a:srgbClr val="EFF1F1"/>
              </a:solidFill>
              <a:latin typeface="Nanum Gothic Coding"/>
              <a:ea typeface="Nanum Gothic Coding"/>
              <a:cs typeface="Nanum Gothic Coding"/>
              <a:sym typeface="Nanum Gothic Coding"/>
            </a:endParaRPr>
          </a:p>
        </p:txBody>
      </p:sp>
      <p:sp>
        <p:nvSpPr>
          <p:cNvPr id="563" name="Google Shape;563;p5"/>
          <p:cNvSpPr txBox="1"/>
          <p:nvPr/>
        </p:nvSpPr>
        <p:spPr>
          <a:xfrm>
            <a:off x="2427685" y="3847600"/>
            <a:ext cx="1030800" cy="366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 sz="1600" u="none" cap="none" strike="noStrike">
                <a:solidFill>
                  <a:srgbClr val="EFF1F1"/>
                </a:solidFill>
                <a:latin typeface="Teko Medium"/>
                <a:ea typeface="Teko Medium"/>
                <a:cs typeface="Teko Medium"/>
                <a:sym typeface="Teko Medium"/>
              </a:rPr>
              <a:t>Evaluate the Performance</a:t>
            </a:r>
            <a:endParaRPr b="0" i="0" sz="1600" u="none" cap="none" strike="noStrike">
              <a:solidFill>
                <a:srgbClr val="EFF1F1"/>
              </a:solidFill>
              <a:latin typeface="Teko Medium"/>
              <a:ea typeface="Teko Medium"/>
              <a:cs typeface="Teko Medium"/>
              <a:sym typeface="Teko Medium"/>
            </a:endParaRPr>
          </a:p>
        </p:txBody>
      </p:sp>
      <p:sp>
        <p:nvSpPr>
          <p:cNvPr id="564" name="Google Shape;564;p5"/>
          <p:cNvSpPr/>
          <p:nvPr/>
        </p:nvSpPr>
        <p:spPr>
          <a:xfrm>
            <a:off x="1121925" y="1555000"/>
            <a:ext cx="803700" cy="366600"/>
          </a:xfrm>
          <a:prstGeom prst="rect">
            <a:avLst/>
          </a:prstGeom>
          <a:solidFill>
            <a:srgbClr val="E69138"/>
          </a:solidFill>
          <a:ln>
            <a:noFill/>
          </a:ln>
          <a:effectLst>
            <a:outerShdw blurRad="57150" rotWithShape="0" algn="bl" dist="38100">
              <a:srgbClr val="E69138">
                <a:alpha val="4901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5"/>
          <p:cNvSpPr/>
          <p:nvPr/>
        </p:nvSpPr>
        <p:spPr>
          <a:xfrm>
            <a:off x="1121925" y="2128150"/>
            <a:ext cx="803700" cy="366600"/>
          </a:xfrm>
          <a:prstGeom prst="rect">
            <a:avLst/>
          </a:prstGeom>
          <a:solidFill>
            <a:srgbClr val="E69138"/>
          </a:solidFill>
          <a:ln>
            <a:noFill/>
          </a:ln>
          <a:effectLst>
            <a:outerShdw blurRad="57150" rotWithShape="0" algn="bl" dist="38100">
              <a:srgbClr val="E69138">
                <a:alpha val="4901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5"/>
          <p:cNvSpPr/>
          <p:nvPr/>
        </p:nvSpPr>
        <p:spPr>
          <a:xfrm>
            <a:off x="1121925" y="2701300"/>
            <a:ext cx="803700" cy="366600"/>
          </a:xfrm>
          <a:prstGeom prst="rect">
            <a:avLst/>
          </a:prstGeom>
          <a:solidFill>
            <a:srgbClr val="E69138"/>
          </a:solidFill>
          <a:ln>
            <a:noFill/>
          </a:ln>
          <a:effectLst>
            <a:outerShdw blurRad="57150" rotWithShape="0" algn="bl" dist="38100">
              <a:srgbClr val="E69138">
                <a:alpha val="4901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5"/>
          <p:cNvSpPr/>
          <p:nvPr/>
        </p:nvSpPr>
        <p:spPr>
          <a:xfrm>
            <a:off x="1121925" y="3274450"/>
            <a:ext cx="803700" cy="366600"/>
          </a:xfrm>
          <a:prstGeom prst="rect">
            <a:avLst/>
          </a:prstGeom>
          <a:solidFill>
            <a:srgbClr val="E69138"/>
          </a:solidFill>
          <a:ln>
            <a:noFill/>
          </a:ln>
          <a:effectLst>
            <a:outerShdw blurRad="57150" rotWithShape="0" algn="bl" dist="38100">
              <a:srgbClr val="E69138">
                <a:alpha val="4901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5"/>
          <p:cNvSpPr/>
          <p:nvPr/>
        </p:nvSpPr>
        <p:spPr>
          <a:xfrm>
            <a:off x="1121925" y="3847600"/>
            <a:ext cx="803700" cy="366600"/>
          </a:xfrm>
          <a:prstGeom prst="rect">
            <a:avLst/>
          </a:prstGeom>
          <a:solidFill>
            <a:srgbClr val="E69138"/>
          </a:solidFill>
          <a:ln>
            <a:noFill/>
          </a:ln>
          <a:effectLst>
            <a:outerShdw blurRad="57150" rotWithShape="0" algn="bl" dist="38100">
              <a:srgbClr val="E69138">
                <a:alpha val="4901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69" name="Google Shape;569;p5"/>
          <p:cNvGrpSpPr/>
          <p:nvPr/>
        </p:nvGrpSpPr>
        <p:grpSpPr>
          <a:xfrm>
            <a:off x="1369800" y="3892702"/>
            <a:ext cx="307952" cy="276453"/>
            <a:chOff x="1865381" y="4277506"/>
            <a:chExt cx="396131" cy="355612"/>
          </a:xfrm>
        </p:grpSpPr>
        <p:sp>
          <p:nvSpPr>
            <p:cNvPr id="570" name="Google Shape;570;p5"/>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5"/>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5"/>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5"/>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5"/>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5"/>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6" name="Google Shape;576;p5"/>
          <p:cNvGrpSpPr/>
          <p:nvPr/>
        </p:nvGrpSpPr>
        <p:grpSpPr>
          <a:xfrm>
            <a:off x="1369792" y="3316780"/>
            <a:ext cx="307966" cy="282369"/>
            <a:chOff x="2903337" y="4279032"/>
            <a:chExt cx="382519" cy="350682"/>
          </a:xfrm>
        </p:grpSpPr>
        <p:sp>
          <p:nvSpPr>
            <p:cNvPr id="577" name="Google Shape;577;p5"/>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5"/>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5"/>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5"/>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5"/>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5"/>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5"/>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5"/>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5"/>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5"/>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5"/>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5"/>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5"/>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5"/>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5"/>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2" name="Google Shape;592;p5"/>
          <p:cNvGrpSpPr/>
          <p:nvPr/>
        </p:nvGrpSpPr>
        <p:grpSpPr>
          <a:xfrm>
            <a:off x="1369783" y="2773604"/>
            <a:ext cx="307980" cy="221933"/>
            <a:chOff x="3933342" y="4315767"/>
            <a:chExt cx="383632" cy="276449"/>
          </a:xfrm>
        </p:grpSpPr>
        <p:sp>
          <p:nvSpPr>
            <p:cNvPr id="593" name="Google Shape;593;p5"/>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5"/>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5"/>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5"/>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5"/>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5"/>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9" name="Google Shape;599;p5"/>
          <p:cNvGrpSpPr/>
          <p:nvPr/>
        </p:nvGrpSpPr>
        <p:grpSpPr>
          <a:xfrm>
            <a:off x="1369784" y="1600358"/>
            <a:ext cx="307980" cy="276509"/>
            <a:chOff x="3441065" y="4302505"/>
            <a:chExt cx="337069" cy="302592"/>
          </a:xfrm>
        </p:grpSpPr>
        <p:sp>
          <p:nvSpPr>
            <p:cNvPr id="600" name="Google Shape;600;p5"/>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5"/>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5"/>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5"/>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5"/>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5"/>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5"/>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5"/>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5"/>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5"/>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5"/>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5"/>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5"/>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3" name="Google Shape;613;p5"/>
          <p:cNvSpPr/>
          <p:nvPr/>
        </p:nvSpPr>
        <p:spPr>
          <a:xfrm>
            <a:off x="1369785" y="2179446"/>
            <a:ext cx="307980" cy="264010"/>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EF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14" name="Google Shape;614;p5"/>
          <p:cNvCxnSpPr>
            <a:stCxn id="564" idx="0"/>
            <a:endCxn id="555" idx="0"/>
          </p:cNvCxnSpPr>
          <p:nvPr/>
        </p:nvCxnSpPr>
        <p:spPr>
          <a:xfrm flipH="1" rot="-5400000">
            <a:off x="2299425" y="779350"/>
            <a:ext cx="600" cy="1551900"/>
          </a:xfrm>
          <a:prstGeom prst="bentConnector3">
            <a:avLst>
              <a:gd fmla="val -39687500" name="adj1"/>
            </a:avLst>
          </a:prstGeom>
          <a:noFill/>
          <a:ln cap="flat" cmpd="sng" w="19050">
            <a:solidFill>
              <a:srgbClr val="FFFFFF"/>
            </a:solidFill>
            <a:prstDash val="dot"/>
            <a:round/>
            <a:headEnd len="sm" w="sm" type="none"/>
            <a:tailEnd len="sm" w="sm" type="none"/>
          </a:ln>
        </p:spPr>
      </p:cxnSp>
      <p:cxnSp>
        <p:nvCxnSpPr>
          <p:cNvPr id="615" name="Google Shape;615;p5"/>
          <p:cNvCxnSpPr>
            <a:stCxn id="564" idx="2"/>
            <a:endCxn id="565" idx="1"/>
          </p:cNvCxnSpPr>
          <p:nvPr/>
        </p:nvCxnSpPr>
        <p:spPr>
          <a:xfrm rot="5400000">
            <a:off x="1127775" y="1915600"/>
            <a:ext cx="390000" cy="402000"/>
          </a:xfrm>
          <a:prstGeom prst="bentConnector4">
            <a:avLst>
              <a:gd fmla="val 26481" name="adj1"/>
              <a:gd fmla="val 159198" name="adj2"/>
            </a:avLst>
          </a:prstGeom>
          <a:noFill/>
          <a:ln cap="flat" cmpd="sng" w="19050">
            <a:solidFill>
              <a:srgbClr val="FFFFFF"/>
            </a:solidFill>
            <a:prstDash val="dot"/>
            <a:round/>
            <a:headEnd len="sm" w="sm" type="none"/>
            <a:tailEnd len="sm" w="sm" type="none"/>
          </a:ln>
        </p:spPr>
      </p:cxnSp>
      <p:cxnSp>
        <p:nvCxnSpPr>
          <p:cNvPr id="616" name="Google Shape;616;p5"/>
          <p:cNvCxnSpPr>
            <a:stCxn id="565" idx="2"/>
            <a:endCxn id="566" idx="1"/>
          </p:cNvCxnSpPr>
          <p:nvPr/>
        </p:nvCxnSpPr>
        <p:spPr>
          <a:xfrm rot="5400000">
            <a:off x="1127775" y="2488750"/>
            <a:ext cx="390000" cy="402000"/>
          </a:xfrm>
          <a:prstGeom prst="bentConnector4">
            <a:avLst>
              <a:gd fmla="val 26481" name="adj1"/>
              <a:gd fmla="val 159198" name="adj2"/>
            </a:avLst>
          </a:prstGeom>
          <a:noFill/>
          <a:ln cap="flat" cmpd="sng" w="19050">
            <a:solidFill>
              <a:srgbClr val="FFFFFF"/>
            </a:solidFill>
            <a:prstDash val="dot"/>
            <a:round/>
            <a:headEnd len="sm" w="sm" type="none"/>
            <a:tailEnd len="sm" w="sm" type="none"/>
          </a:ln>
        </p:spPr>
      </p:cxnSp>
      <p:cxnSp>
        <p:nvCxnSpPr>
          <p:cNvPr id="617" name="Google Shape;617;p5"/>
          <p:cNvCxnSpPr>
            <a:stCxn id="566" idx="2"/>
            <a:endCxn id="567" idx="1"/>
          </p:cNvCxnSpPr>
          <p:nvPr/>
        </p:nvCxnSpPr>
        <p:spPr>
          <a:xfrm rot="5400000">
            <a:off x="1127775" y="3061900"/>
            <a:ext cx="390000" cy="402000"/>
          </a:xfrm>
          <a:prstGeom prst="bentConnector4">
            <a:avLst>
              <a:gd fmla="val 26481" name="adj1"/>
              <a:gd fmla="val 159198" name="adj2"/>
            </a:avLst>
          </a:prstGeom>
          <a:noFill/>
          <a:ln cap="flat" cmpd="sng" w="19050">
            <a:solidFill>
              <a:srgbClr val="FFFFFF"/>
            </a:solidFill>
            <a:prstDash val="dot"/>
            <a:round/>
            <a:headEnd len="sm" w="sm" type="none"/>
            <a:tailEnd len="sm" w="sm" type="none"/>
          </a:ln>
        </p:spPr>
      </p:cxnSp>
      <p:cxnSp>
        <p:nvCxnSpPr>
          <p:cNvPr id="618" name="Google Shape;618;p5"/>
          <p:cNvCxnSpPr>
            <a:stCxn id="567" idx="2"/>
            <a:endCxn id="568" idx="1"/>
          </p:cNvCxnSpPr>
          <p:nvPr/>
        </p:nvCxnSpPr>
        <p:spPr>
          <a:xfrm rot="5400000">
            <a:off x="1127775" y="3635050"/>
            <a:ext cx="390000" cy="402000"/>
          </a:xfrm>
          <a:prstGeom prst="bentConnector4">
            <a:avLst>
              <a:gd fmla="val 26481" name="adj1"/>
              <a:gd fmla="val 159198" name="adj2"/>
            </a:avLst>
          </a:prstGeom>
          <a:noFill/>
          <a:ln cap="flat" cmpd="sng" w="19050">
            <a:solidFill>
              <a:srgbClr val="FFFFFF"/>
            </a:solidFill>
            <a:prstDash val="dot"/>
            <a:round/>
            <a:headEnd len="sm" w="sm" type="none"/>
            <a:tailEnd len="sm" w="sm" type="none"/>
          </a:ln>
        </p:spPr>
      </p:cxnSp>
      <p:cxnSp>
        <p:nvCxnSpPr>
          <p:cNvPr id="619" name="Google Shape;619;p5"/>
          <p:cNvCxnSpPr>
            <a:stCxn id="568" idx="3"/>
            <a:endCxn id="563" idx="1"/>
          </p:cNvCxnSpPr>
          <p:nvPr/>
        </p:nvCxnSpPr>
        <p:spPr>
          <a:xfrm>
            <a:off x="1925625" y="4030900"/>
            <a:ext cx="502200" cy="600"/>
          </a:xfrm>
          <a:prstGeom prst="bentConnector3">
            <a:avLst>
              <a:gd fmla="val 49986" name="adj1"/>
            </a:avLst>
          </a:prstGeom>
          <a:noFill/>
          <a:ln cap="flat" cmpd="sng" w="19050">
            <a:solidFill>
              <a:srgbClr val="FFFFFF"/>
            </a:solidFill>
            <a:prstDash val="dot"/>
            <a:round/>
            <a:headEnd len="sm" w="sm" type="none"/>
            <a:tailEnd len="sm" w="sm" type="none"/>
          </a:ln>
        </p:spPr>
      </p:cxnSp>
      <p:cxnSp>
        <p:nvCxnSpPr>
          <p:cNvPr id="620" name="Google Shape;620;p5"/>
          <p:cNvCxnSpPr>
            <a:stCxn id="567" idx="3"/>
            <a:endCxn id="561" idx="1"/>
          </p:cNvCxnSpPr>
          <p:nvPr/>
        </p:nvCxnSpPr>
        <p:spPr>
          <a:xfrm>
            <a:off x="1925625" y="3457750"/>
            <a:ext cx="502200" cy="600"/>
          </a:xfrm>
          <a:prstGeom prst="bentConnector3">
            <a:avLst>
              <a:gd fmla="val 49986" name="adj1"/>
            </a:avLst>
          </a:prstGeom>
          <a:noFill/>
          <a:ln cap="flat" cmpd="sng" w="19050">
            <a:solidFill>
              <a:srgbClr val="FFFFFF"/>
            </a:solidFill>
            <a:prstDash val="dot"/>
            <a:round/>
            <a:headEnd len="sm" w="sm" type="none"/>
            <a:tailEnd len="sm" w="sm" type="none"/>
          </a:ln>
        </p:spPr>
      </p:cxnSp>
      <p:cxnSp>
        <p:nvCxnSpPr>
          <p:cNvPr id="621" name="Google Shape;621;p5"/>
          <p:cNvCxnSpPr>
            <a:stCxn id="566" idx="3"/>
            <a:endCxn id="559" idx="1"/>
          </p:cNvCxnSpPr>
          <p:nvPr/>
        </p:nvCxnSpPr>
        <p:spPr>
          <a:xfrm flipH="1" rot="10800000">
            <a:off x="1925625" y="2881600"/>
            <a:ext cx="534000" cy="3000"/>
          </a:xfrm>
          <a:prstGeom prst="bentConnector3">
            <a:avLst>
              <a:gd fmla="val 50005" name="adj1"/>
            </a:avLst>
          </a:prstGeom>
          <a:noFill/>
          <a:ln cap="flat" cmpd="sng" w="19050">
            <a:solidFill>
              <a:srgbClr val="FFFFFF"/>
            </a:solidFill>
            <a:prstDash val="dot"/>
            <a:round/>
            <a:headEnd len="sm" w="sm" type="none"/>
            <a:tailEnd len="sm" w="sm" type="none"/>
          </a:ln>
        </p:spPr>
      </p:cxnSp>
      <p:cxnSp>
        <p:nvCxnSpPr>
          <p:cNvPr id="622" name="Google Shape;622;p5"/>
          <p:cNvCxnSpPr>
            <a:stCxn id="565" idx="3"/>
            <a:endCxn id="557" idx="1"/>
          </p:cNvCxnSpPr>
          <p:nvPr/>
        </p:nvCxnSpPr>
        <p:spPr>
          <a:xfrm>
            <a:off x="1925625" y="2311450"/>
            <a:ext cx="502200" cy="600"/>
          </a:xfrm>
          <a:prstGeom prst="bentConnector3">
            <a:avLst>
              <a:gd fmla="val 49986" name="adj1"/>
            </a:avLst>
          </a:prstGeom>
          <a:noFill/>
          <a:ln cap="flat" cmpd="sng" w="19050">
            <a:solidFill>
              <a:srgbClr val="FFFFFF"/>
            </a:solidFill>
            <a:prstDash val="dot"/>
            <a:round/>
            <a:headEnd len="sm" w="sm" type="none"/>
            <a:tailEnd len="sm" w="sm" type="none"/>
          </a:ln>
        </p:spPr>
      </p:cxnSp>
      <p:cxnSp>
        <p:nvCxnSpPr>
          <p:cNvPr id="623" name="Google Shape;623;p5"/>
          <p:cNvCxnSpPr>
            <a:stCxn id="564" idx="3"/>
            <a:endCxn id="555" idx="1"/>
          </p:cNvCxnSpPr>
          <p:nvPr/>
        </p:nvCxnSpPr>
        <p:spPr>
          <a:xfrm>
            <a:off x="1925625" y="1738300"/>
            <a:ext cx="502200" cy="600"/>
          </a:xfrm>
          <a:prstGeom prst="bentConnector3">
            <a:avLst>
              <a:gd fmla="val 49985" name="adj1"/>
            </a:avLst>
          </a:prstGeom>
          <a:noFill/>
          <a:ln cap="flat" cmpd="sng" w="19050">
            <a:solidFill>
              <a:srgbClr val="FFFFFF"/>
            </a:solidFill>
            <a:prstDash val="dot"/>
            <a:round/>
            <a:headEnd len="sm" w="sm" type="none"/>
            <a:tailEnd len="sm" w="sm" type="none"/>
          </a:ln>
        </p:spPr>
      </p:cxnSp>
      <p:cxnSp>
        <p:nvCxnSpPr>
          <p:cNvPr id="624" name="Google Shape;624;p5"/>
          <p:cNvCxnSpPr>
            <a:stCxn id="555" idx="3"/>
            <a:endCxn id="554" idx="1"/>
          </p:cNvCxnSpPr>
          <p:nvPr/>
        </p:nvCxnSpPr>
        <p:spPr>
          <a:xfrm>
            <a:off x="3723375" y="1738300"/>
            <a:ext cx="654600" cy="6600"/>
          </a:xfrm>
          <a:prstGeom prst="bentConnector3">
            <a:avLst>
              <a:gd fmla="val 50000" name="adj1"/>
            </a:avLst>
          </a:prstGeom>
          <a:noFill/>
          <a:ln cap="flat" cmpd="sng" w="19050">
            <a:solidFill>
              <a:srgbClr val="FFFFFF"/>
            </a:solidFill>
            <a:prstDash val="dot"/>
            <a:round/>
            <a:headEnd len="sm" w="sm" type="none"/>
            <a:tailEnd len="sm" w="sm" type="none"/>
          </a:ln>
        </p:spPr>
      </p:cxnSp>
      <p:cxnSp>
        <p:nvCxnSpPr>
          <p:cNvPr id="625" name="Google Shape;625;p5"/>
          <p:cNvCxnSpPr>
            <a:endCxn id="556" idx="1"/>
          </p:cNvCxnSpPr>
          <p:nvPr/>
        </p:nvCxnSpPr>
        <p:spPr>
          <a:xfrm flipH="1" rot="10800000">
            <a:off x="3786301" y="2318127"/>
            <a:ext cx="599700" cy="6300"/>
          </a:xfrm>
          <a:prstGeom prst="bentConnector3">
            <a:avLst>
              <a:gd fmla="val 50000" name="adj1"/>
            </a:avLst>
          </a:prstGeom>
          <a:noFill/>
          <a:ln cap="flat" cmpd="sng" w="19050">
            <a:solidFill>
              <a:srgbClr val="FFFFFF"/>
            </a:solidFill>
            <a:prstDash val="dot"/>
            <a:round/>
            <a:headEnd len="sm" w="sm" type="none"/>
            <a:tailEnd len="sm" w="sm" type="none"/>
          </a:ln>
        </p:spPr>
      </p:cxnSp>
      <p:cxnSp>
        <p:nvCxnSpPr>
          <p:cNvPr id="626" name="Google Shape;626;p5"/>
          <p:cNvCxnSpPr>
            <a:endCxn id="558" idx="1"/>
          </p:cNvCxnSpPr>
          <p:nvPr/>
        </p:nvCxnSpPr>
        <p:spPr>
          <a:xfrm>
            <a:off x="3723301" y="2883400"/>
            <a:ext cx="662700" cy="1200"/>
          </a:xfrm>
          <a:prstGeom prst="bentConnector3">
            <a:avLst>
              <a:gd fmla="val 50000" name="adj1"/>
            </a:avLst>
          </a:prstGeom>
          <a:noFill/>
          <a:ln cap="flat" cmpd="sng" w="19050">
            <a:solidFill>
              <a:srgbClr val="FFFFFF"/>
            </a:solidFill>
            <a:prstDash val="dot"/>
            <a:round/>
            <a:headEnd len="sm" w="sm" type="none"/>
            <a:tailEnd len="sm" w="sm" type="none"/>
          </a:ln>
        </p:spPr>
      </p:cxnSp>
      <p:cxnSp>
        <p:nvCxnSpPr>
          <p:cNvPr id="627" name="Google Shape;627;p5"/>
          <p:cNvCxnSpPr>
            <a:stCxn id="561" idx="3"/>
            <a:endCxn id="560" idx="1"/>
          </p:cNvCxnSpPr>
          <p:nvPr/>
        </p:nvCxnSpPr>
        <p:spPr>
          <a:xfrm flipH="1" rot="10800000">
            <a:off x="3458485" y="3451750"/>
            <a:ext cx="919500" cy="6000"/>
          </a:xfrm>
          <a:prstGeom prst="bentConnector3">
            <a:avLst>
              <a:gd fmla="val 50000" name="adj1"/>
            </a:avLst>
          </a:prstGeom>
          <a:noFill/>
          <a:ln cap="flat" cmpd="sng" w="19050">
            <a:solidFill>
              <a:srgbClr val="FFFFFF"/>
            </a:solidFill>
            <a:prstDash val="dot"/>
            <a:round/>
            <a:headEnd len="sm" w="sm" type="none"/>
            <a:tailEnd len="sm" w="sm" type="none"/>
          </a:ln>
        </p:spPr>
      </p:cxnSp>
      <p:cxnSp>
        <p:nvCxnSpPr>
          <p:cNvPr id="628" name="Google Shape;628;p5"/>
          <p:cNvCxnSpPr>
            <a:stCxn id="563" idx="3"/>
            <a:endCxn id="562" idx="1"/>
          </p:cNvCxnSpPr>
          <p:nvPr/>
        </p:nvCxnSpPr>
        <p:spPr>
          <a:xfrm flipH="1" rot="10800000">
            <a:off x="3458485" y="4024900"/>
            <a:ext cx="919500" cy="6000"/>
          </a:xfrm>
          <a:prstGeom prst="bentConnector3">
            <a:avLst>
              <a:gd fmla="val 50000" name="adj1"/>
            </a:avLst>
          </a:prstGeom>
          <a:noFill/>
          <a:ln cap="flat" cmpd="sng" w="19050">
            <a:solidFill>
              <a:srgbClr val="FFFFFF"/>
            </a:solidFill>
            <a:prstDash val="dot"/>
            <a:round/>
            <a:headEnd len="sm" w="sm" type="none"/>
            <a:tailEnd len="sm" w="sm"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6"/>
          <p:cNvSpPr txBox="1"/>
          <p:nvPr>
            <p:ph type="title"/>
          </p:nvPr>
        </p:nvSpPr>
        <p:spPr>
          <a:xfrm>
            <a:off x="719450" y="71750"/>
            <a:ext cx="8167200" cy="784500"/>
          </a:xfrm>
          <a:prstGeom prst="rect">
            <a:avLst/>
          </a:prstGeom>
          <a:noFill/>
          <a:ln>
            <a:noFill/>
          </a:ln>
        </p:spPr>
        <p:txBody>
          <a:bodyPr anchorCtr="0" anchor="ctr" bIns="85700" lIns="85700" spcFirstLastPara="1" rIns="85700" wrap="square" tIns="85700">
            <a:noAutofit/>
          </a:bodyPr>
          <a:lstStyle/>
          <a:p>
            <a:pPr indent="0" lvl="0" marL="0" rtl="0" algn="ctr">
              <a:lnSpc>
                <a:spcPct val="100000"/>
              </a:lnSpc>
              <a:spcBef>
                <a:spcPts val="0"/>
              </a:spcBef>
              <a:spcAft>
                <a:spcPts val="0"/>
              </a:spcAft>
              <a:buSzPts val="3000"/>
              <a:buNone/>
            </a:pPr>
            <a:r>
              <a:rPr lang="en" sz="3500"/>
              <a:t>Economic, Social, Political and Health Impact</a:t>
            </a:r>
            <a:endParaRPr sz="3500"/>
          </a:p>
        </p:txBody>
      </p:sp>
      <p:sp>
        <p:nvSpPr>
          <p:cNvPr id="634" name="Google Shape;634;p6"/>
          <p:cNvSpPr txBox="1"/>
          <p:nvPr/>
        </p:nvSpPr>
        <p:spPr>
          <a:xfrm>
            <a:off x="650325" y="1070850"/>
            <a:ext cx="7979100" cy="3385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sng" cap="none" strike="noStrike">
                <a:solidFill>
                  <a:schemeClr val="dk1"/>
                </a:solidFill>
                <a:latin typeface="Nanum Gothic Coding"/>
                <a:ea typeface="Nanum Gothic Coding"/>
                <a:cs typeface="Nanum Gothic Coding"/>
                <a:sym typeface="Nanum Gothic Coding"/>
              </a:rPr>
              <a:t>Economic Impact:</a:t>
            </a:r>
            <a:r>
              <a:rPr b="1" i="0" lang="en" sz="1600" u="none" cap="none" strike="noStrike">
                <a:solidFill>
                  <a:schemeClr val="dk1"/>
                </a:solidFill>
                <a:latin typeface="Nanum Gothic Coding"/>
                <a:ea typeface="Nanum Gothic Coding"/>
                <a:cs typeface="Nanum Gothic Coding"/>
                <a:sym typeface="Nanum Gothic Coding"/>
              </a:rPr>
              <a:t> </a:t>
            </a:r>
            <a:r>
              <a:rPr b="0" i="0" lang="en" sz="1400" u="none" cap="none" strike="noStrike">
                <a:solidFill>
                  <a:schemeClr val="dk1"/>
                </a:solidFill>
                <a:latin typeface="Nanum Gothic Coding"/>
                <a:ea typeface="Nanum Gothic Coding"/>
                <a:cs typeface="Nanum Gothic Coding"/>
                <a:sym typeface="Nanum Gothic Coding"/>
              </a:rPr>
              <a:t>VidSum streamlines video summarization, reducing costs and opening new market opportunities, thus boosting efficiency and competitiveness in various industries.</a:t>
            </a:r>
            <a:endParaRPr b="0" i="0" sz="1400" u="none" cap="none" strike="noStrike">
              <a:solidFill>
                <a:schemeClr val="dk1"/>
              </a:solidFill>
              <a:latin typeface="Nanum Gothic Coding"/>
              <a:ea typeface="Nanum Gothic Coding"/>
              <a:cs typeface="Nanum Gothic Coding"/>
              <a:sym typeface="Nanum Gothic Coding"/>
            </a:endParaRPr>
          </a:p>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Nanum Gothic Coding"/>
              <a:ea typeface="Nanum Gothic Coding"/>
              <a:cs typeface="Nanum Gothic Coding"/>
              <a:sym typeface="Nanum Gothic Coding"/>
            </a:endParaRPr>
          </a:p>
          <a:p>
            <a:pPr indent="0" lvl="0" marL="0" marR="0" rtl="0" algn="l">
              <a:lnSpc>
                <a:spcPct val="100000"/>
              </a:lnSpc>
              <a:spcBef>
                <a:spcPts val="0"/>
              </a:spcBef>
              <a:spcAft>
                <a:spcPts val="0"/>
              </a:spcAft>
              <a:buClr>
                <a:srgbClr val="000000"/>
              </a:buClr>
              <a:buSzPts val="1600"/>
              <a:buFont typeface="Arial"/>
              <a:buNone/>
            </a:pPr>
            <a:r>
              <a:rPr b="1" i="0" lang="en" sz="1600" u="sng" cap="none" strike="noStrike">
                <a:solidFill>
                  <a:schemeClr val="dk1"/>
                </a:solidFill>
                <a:latin typeface="Nanum Gothic Coding"/>
                <a:ea typeface="Nanum Gothic Coding"/>
                <a:cs typeface="Nanum Gothic Coding"/>
                <a:sym typeface="Nanum Gothic Coding"/>
              </a:rPr>
              <a:t>Social Impact:</a:t>
            </a:r>
            <a:r>
              <a:rPr b="0" i="0" lang="en" sz="1500" u="none" cap="none" strike="noStrike">
                <a:solidFill>
                  <a:schemeClr val="dk1"/>
                </a:solidFill>
                <a:latin typeface="Nanum Gothic Coding"/>
                <a:ea typeface="Nanum Gothic Coding"/>
                <a:cs typeface="Nanum Gothic Coding"/>
                <a:sym typeface="Nanum Gothic Coding"/>
              </a:rPr>
              <a:t> </a:t>
            </a:r>
            <a:r>
              <a:rPr b="0" i="0" lang="en" sz="1400" u="none" cap="none" strike="noStrike">
                <a:solidFill>
                  <a:schemeClr val="dk1"/>
                </a:solidFill>
                <a:latin typeface="Nanum Gothic Coding"/>
                <a:ea typeface="Nanum Gothic Coding"/>
                <a:cs typeface="Nanum Gothic Coding"/>
                <a:sym typeface="Nanum Gothic Coding"/>
              </a:rPr>
              <a:t>Enhances accessibility and education by simplifying video content and managing large libraries effectively, promoting inclusivity and knowledge dissemination.</a:t>
            </a:r>
            <a:endParaRPr b="0" i="0" sz="1400" u="none" cap="none" strike="noStrike">
              <a:solidFill>
                <a:schemeClr val="dk1"/>
              </a:solidFill>
              <a:latin typeface="Nanum Gothic Coding"/>
              <a:ea typeface="Nanum Gothic Coding"/>
              <a:cs typeface="Nanum Gothic Coding"/>
              <a:sym typeface="Nanum Gothic Coding"/>
            </a:endParaRPr>
          </a:p>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Nanum Gothic Coding"/>
              <a:ea typeface="Nanum Gothic Coding"/>
              <a:cs typeface="Nanum Gothic Coding"/>
              <a:sym typeface="Nanum Gothic Coding"/>
            </a:endParaRPr>
          </a:p>
          <a:p>
            <a:pPr indent="0" lvl="0" marL="0" marR="0" rtl="0" algn="l">
              <a:lnSpc>
                <a:spcPct val="100000"/>
              </a:lnSpc>
              <a:spcBef>
                <a:spcPts val="0"/>
              </a:spcBef>
              <a:spcAft>
                <a:spcPts val="0"/>
              </a:spcAft>
              <a:buClr>
                <a:srgbClr val="000000"/>
              </a:buClr>
              <a:buSzPts val="1600"/>
              <a:buFont typeface="Arial"/>
              <a:buNone/>
            </a:pPr>
            <a:r>
              <a:rPr b="1" i="0" lang="en" sz="1600" u="sng" cap="none" strike="noStrike">
                <a:solidFill>
                  <a:schemeClr val="dk1"/>
                </a:solidFill>
                <a:latin typeface="Nanum Gothic Coding"/>
                <a:ea typeface="Nanum Gothic Coding"/>
                <a:cs typeface="Nanum Gothic Coding"/>
                <a:sym typeface="Nanum Gothic Coding"/>
              </a:rPr>
              <a:t>Political Impact:</a:t>
            </a:r>
            <a:r>
              <a:rPr b="0" i="0" lang="en" sz="1500" u="none" cap="none" strike="noStrike">
                <a:solidFill>
                  <a:schemeClr val="dk1"/>
                </a:solidFill>
                <a:latin typeface="Nanum Gothic Coding"/>
                <a:ea typeface="Nanum Gothic Coding"/>
                <a:cs typeface="Nanum Gothic Coding"/>
                <a:sym typeface="Nanum Gothic Coding"/>
              </a:rPr>
              <a:t> </a:t>
            </a:r>
            <a:r>
              <a:rPr b="0" i="0" lang="en" sz="1400" u="none" cap="none" strike="noStrike">
                <a:solidFill>
                  <a:schemeClr val="dk1"/>
                </a:solidFill>
                <a:latin typeface="Nanum Gothic Coding"/>
                <a:ea typeface="Nanum Gothic Coding"/>
                <a:cs typeface="Nanum Gothic Coding"/>
                <a:sym typeface="Nanum Gothic Coding"/>
              </a:rPr>
              <a:t>Facilitates rapid information dissemination, transparency, and informed decision-making in politics, fostering civic engagement and accountability</a:t>
            </a:r>
            <a:r>
              <a:rPr b="0" i="0" lang="en" sz="1500" u="none" cap="none" strike="noStrike">
                <a:solidFill>
                  <a:schemeClr val="dk1"/>
                </a:solidFill>
                <a:latin typeface="Nanum Gothic Coding"/>
                <a:ea typeface="Nanum Gothic Coding"/>
                <a:cs typeface="Nanum Gothic Coding"/>
                <a:sym typeface="Nanum Gothic Coding"/>
              </a:rPr>
              <a:t>.</a:t>
            </a:r>
            <a:endParaRPr b="0" i="0" sz="1500" u="none" cap="none" strike="noStrike">
              <a:solidFill>
                <a:schemeClr val="dk1"/>
              </a:solidFill>
              <a:latin typeface="Nanum Gothic Coding"/>
              <a:ea typeface="Nanum Gothic Coding"/>
              <a:cs typeface="Nanum Gothic Coding"/>
              <a:sym typeface="Nanum Gothic Coding"/>
            </a:endParaRPr>
          </a:p>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Nanum Gothic Coding"/>
              <a:ea typeface="Nanum Gothic Coding"/>
              <a:cs typeface="Nanum Gothic Coding"/>
              <a:sym typeface="Nanum Gothic Coding"/>
            </a:endParaRPr>
          </a:p>
          <a:p>
            <a:pPr indent="0" lvl="0" marL="0" marR="0" rtl="0" algn="l">
              <a:lnSpc>
                <a:spcPct val="100000"/>
              </a:lnSpc>
              <a:spcBef>
                <a:spcPts val="0"/>
              </a:spcBef>
              <a:spcAft>
                <a:spcPts val="0"/>
              </a:spcAft>
              <a:buClr>
                <a:srgbClr val="000000"/>
              </a:buClr>
              <a:buSzPts val="1600"/>
              <a:buFont typeface="Arial"/>
              <a:buNone/>
            </a:pPr>
            <a:r>
              <a:rPr b="1" i="0" lang="en" sz="1600" u="sng" cap="none" strike="noStrike">
                <a:solidFill>
                  <a:schemeClr val="dk1"/>
                </a:solidFill>
                <a:latin typeface="Nanum Gothic Coding"/>
                <a:ea typeface="Nanum Gothic Coding"/>
                <a:cs typeface="Nanum Gothic Coding"/>
                <a:sym typeface="Nanum Gothic Coding"/>
              </a:rPr>
              <a:t>Health Impact:</a:t>
            </a:r>
            <a:r>
              <a:rPr b="0" i="0" lang="en" sz="1500" u="none" cap="none" strike="noStrike">
                <a:solidFill>
                  <a:schemeClr val="dk1"/>
                </a:solidFill>
                <a:latin typeface="Nanum Gothic Coding"/>
                <a:ea typeface="Nanum Gothic Coding"/>
                <a:cs typeface="Nanum Gothic Coding"/>
                <a:sym typeface="Nanum Gothic Coding"/>
              </a:rPr>
              <a:t> </a:t>
            </a:r>
            <a:r>
              <a:rPr b="0" i="0" lang="en" sz="1400" u="none" cap="none" strike="noStrike">
                <a:solidFill>
                  <a:schemeClr val="dk1"/>
                </a:solidFill>
                <a:latin typeface="Nanum Gothic Coding"/>
                <a:ea typeface="Nanum Gothic Coding"/>
                <a:cs typeface="Nanum Gothic Coding"/>
                <a:sym typeface="Nanum Gothic Coding"/>
              </a:rPr>
              <a:t>Reduces information overload, aids medical training, and improves telemedicine and public health communication, ultimately leading to better healthcare outcomes.</a:t>
            </a:r>
            <a:endParaRPr b="1" i="0" sz="1500" u="sng" cap="none" strike="noStrike">
              <a:solidFill>
                <a:schemeClr val="dk1"/>
              </a:solidFill>
              <a:latin typeface="Nanum Gothic Coding"/>
              <a:ea typeface="Nanum Gothic Coding"/>
              <a:cs typeface="Nanum Gothic Coding"/>
              <a:sym typeface="Nanum Gothic Coding"/>
            </a:endParaRPr>
          </a:p>
          <a:p>
            <a:pPr indent="0" lvl="0" marL="0" marR="0" rtl="0" algn="l">
              <a:lnSpc>
                <a:spcPct val="100000"/>
              </a:lnSpc>
              <a:spcBef>
                <a:spcPts val="0"/>
              </a:spcBef>
              <a:spcAft>
                <a:spcPts val="0"/>
              </a:spcAft>
              <a:buClr>
                <a:srgbClr val="000000"/>
              </a:buClr>
              <a:buSzPts val="1500"/>
              <a:buFont typeface="Arial"/>
              <a:buNone/>
            </a:pPr>
            <a:r>
              <a:t/>
            </a:r>
            <a:endParaRPr b="1" i="0" sz="1500" u="sng" cap="none" strike="noStrike">
              <a:solidFill>
                <a:schemeClr val="dk1"/>
              </a:solidFill>
              <a:latin typeface="Nanum Gothic Coding"/>
              <a:ea typeface="Nanum Gothic Coding"/>
              <a:cs typeface="Nanum Gothic Coding"/>
              <a:sym typeface="Nanum Gothic Coding"/>
            </a:endParaRPr>
          </a:p>
          <a:p>
            <a:pPr indent="0" lvl="0" marL="0" marR="0" rtl="0" algn="l">
              <a:lnSpc>
                <a:spcPct val="100000"/>
              </a:lnSpc>
              <a:spcBef>
                <a:spcPts val="0"/>
              </a:spcBef>
              <a:spcAft>
                <a:spcPts val="0"/>
              </a:spcAft>
              <a:buClr>
                <a:srgbClr val="000000"/>
              </a:buClr>
              <a:buSzPts val="1500"/>
              <a:buFont typeface="Arial"/>
              <a:buNone/>
            </a:pPr>
            <a:r>
              <a:t/>
            </a:r>
            <a:endParaRPr b="1" i="0" sz="1500" u="sng" cap="none" strike="noStrike">
              <a:solidFill>
                <a:schemeClr val="dk1"/>
              </a:solidFill>
              <a:latin typeface="Nanum Gothic Coding"/>
              <a:ea typeface="Nanum Gothic Coding"/>
              <a:cs typeface="Nanum Gothic Coding"/>
              <a:sym typeface="Nanum Gothic Coding"/>
            </a:endParaRPr>
          </a:p>
          <a:p>
            <a:pPr indent="0" lvl="0" marL="0" marR="0" rtl="0" algn="l">
              <a:lnSpc>
                <a:spcPct val="100000"/>
              </a:lnSpc>
              <a:spcBef>
                <a:spcPts val="0"/>
              </a:spcBef>
              <a:spcAft>
                <a:spcPts val="0"/>
              </a:spcAft>
              <a:buClr>
                <a:srgbClr val="000000"/>
              </a:buClr>
              <a:buSzPts val="1500"/>
              <a:buFont typeface="Arial"/>
              <a:buNone/>
            </a:pPr>
            <a:r>
              <a:t/>
            </a:r>
            <a:endParaRPr b="1" i="0" sz="1500" u="sng" cap="none" strike="noStrike">
              <a:solidFill>
                <a:schemeClr val="dk1"/>
              </a:solidFill>
              <a:latin typeface="Nanum Gothic Coding"/>
              <a:ea typeface="Nanum Gothic Coding"/>
              <a:cs typeface="Nanum Gothic Coding"/>
              <a:sym typeface="Nanum Gothic Coding"/>
            </a:endParaRPr>
          </a:p>
        </p:txBody>
      </p:sp>
      <p:sp>
        <p:nvSpPr>
          <p:cNvPr id="635" name="Google Shape;635;p6"/>
          <p:cNvSpPr/>
          <p:nvPr/>
        </p:nvSpPr>
        <p:spPr>
          <a:xfrm>
            <a:off x="362325" y="1183200"/>
            <a:ext cx="288000" cy="222900"/>
          </a:xfrm>
          <a:prstGeom prst="rightArrow">
            <a:avLst>
              <a:gd fmla="val 50000" name="adj1"/>
              <a:gd fmla="val 50000" name="adj2"/>
            </a:avLst>
          </a:prstGeom>
          <a:solidFill>
            <a:schemeClr val="accent6"/>
          </a:solidFill>
          <a:ln cap="flat" cmpd="sng" w="9525">
            <a:solidFill>
              <a:schemeClr val="dk2"/>
            </a:solidFill>
            <a:prstDash val="solid"/>
            <a:round/>
            <a:headEnd len="sm" w="sm" type="none"/>
            <a:tailEnd len="sm" w="sm" type="none"/>
          </a:ln>
        </p:spPr>
        <p:txBody>
          <a:bodyPr anchorCtr="0" anchor="ctr" bIns="79125" lIns="79125" spcFirstLastPara="1" rIns="79125" wrap="square" tIns="791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chemeClr val="accent5"/>
              </a:solidFill>
              <a:latin typeface="Nanum Gothic Coding"/>
              <a:ea typeface="Nanum Gothic Coding"/>
              <a:cs typeface="Nanum Gothic Coding"/>
              <a:sym typeface="Nanum Gothic Coding"/>
            </a:endParaRPr>
          </a:p>
        </p:txBody>
      </p:sp>
      <p:sp>
        <p:nvSpPr>
          <p:cNvPr id="636" name="Google Shape;636;p6"/>
          <p:cNvSpPr/>
          <p:nvPr/>
        </p:nvSpPr>
        <p:spPr>
          <a:xfrm>
            <a:off x="362325" y="2074600"/>
            <a:ext cx="288000" cy="222900"/>
          </a:xfrm>
          <a:prstGeom prst="rightArrow">
            <a:avLst>
              <a:gd fmla="val 50000" name="adj1"/>
              <a:gd fmla="val 50000" name="adj2"/>
            </a:avLst>
          </a:prstGeom>
          <a:solidFill>
            <a:schemeClr val="accent6"/>
          </a:solidFill>
          <a:ln cap="flat" cmpd="sng" w="9525">
            <a:solidFill>
              <a:schemeClr val="dk2"/>
            </a:solidFill>
            <a:prstDash val="solid"/>
            <a:round/>
            <a:headEnd len="sm" w="sm" type="none"/>
            <a:tailEnd len="sm" w="sm" type="none"/>
          </a:ln>
        </p:spPr>
        <p:txBody>
          <a:bodyPr anchorCtr="0" anchor="ctr" bIns="79125" lIns="79125" spcFirstLastPara="1" rIns="79125" wrap="square" tIns="791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chemeClr val="accent5"/>
              </a:solidFill>
              <a:latin typeface="Nanum Gothic Coding"/>
              <a:ea typeface="Nanum Gothic Coding"/>
              <a:cs typeface="Nanum Gothic Coding"/>
              <a:sym typeface="Nanum Gothic Coding"/>
            </a:endParaRPr>
          </a:p>
        </p:txBody>
      </p:sp>
      <p:sp>
        <p:nvSpPr>
          <p:cNvPr id="637" name="Google Shape;637;p6"/>
          <p:cNvSpPr/>
          <p:nvPr/>
        </p:nvSpPr>
        <p:spPr>
          <a:xfrm>
            <a:off x="290375" y="2985825"/>
            <a:ext cx="288000" cy="222900"/>
          </a:xfrm>
          <a:prstGeom prst="rightArrow">
            <a:avLst>
              <a:gd fmla="val 50000" name="adj1"/>
              <a:gd fmla="val 50000" name="adj2"/>
            </a:avLst>
          </a:prstGeom>
          <a:solidFill>
            <a:schemeClr val="accent6"/>
          </a:solidFill>
          <a:ln cap="flat" cmpd="sng" w="9525">
            <a:solidFill>
              <a:schemeClr val="dk2"/>
            </a:solidFill>
            <a:prstDash val="solid"/>
            <a:round/>
            <a:headEnd len="sm" w="sm" type="none"/>
            <a:tailEnd len="sm" w="sm" type="none"/>
          </a:ln>
        </p:spPr>
        <p:txBody>
          <a:bodyPr anchorCtr="0" anchor="ctr" bIns="79125" lIns="79125" spcFirstLastPara="1" rIns="79125" wrap="square" tIns="791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chemeClr val="accent5"/>
              </a:solidFill>
              <a:latin typeface="Nanum Gothic Coding"/>
              <a:ea typeface="Nanum Gothic Coding"/>
              <a:cs typeface="Nanum Gothic Coding"/>
              <a:sym typeface="Nanum Gothic Coding"/>
            </a:endParaRPr>
          </a:p>
        </p:txBody>
      </p:sp>
      <p:sp>
        <p:nvSpPr>
          <p:cNvPr id="638" name="Google Shape;638;p6"/>
          <p:cNvSpPr/>
          <p:nvPr/>
        </p:nvSpPr>
        <p:spPr>
          <a:xfrm>
            <a:off x="290375" y="3711050"/>
            <a:ext cx="288000" cy="222900"/>
          </a:xfrm>
          <a:prstGeom prst="rightArrow">
            <a:avLst>
              <a:gd fmla="val 50000" name="adj1"/>
              <a:gd fmla="val 50000" name="adj2"/>
            </a:avLst>
          </a:prstGeom>
          <a:solidFill>
            <a:schemeClr val="accent6"/>
          </a:solidFill>
          <a:ln cap="flat" cmpd="sng" w="9525">
            <a:solidFill>
              <a:schemeClr val="dk2"/>
            </a:solidFill>
            <a:prstDash val="solid"/>
            <a:round/>
            <a:headEnd len="sm" w="sm" type="none"/>
            <a:tailEnd len="sm" w="sm" type="none"/>
          </a:ln>
        </p:spPr>
        <p:txBody>
          <a:bodyPr anchorCtr="0" anchor="ctr" bIns="79125" lIns="79125" spcFirstLastPara="1" rIns="79125" wrap="square" tIns="791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chemeClr val="accent5"/>
              </a:solidFill>
              <a:latin typeface="Nanum Gothic Coding"/>
              <a:ea typeface="Nanum Gothic Coding"/>
              <a:cs typeface="Nanum Gothic Coding"/>
              <a:sym typeface="Nanum Gothic Coding"/>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p7"/>
          <p:cNvSpPr txBox="1"/>
          <p:nvPr>
            <p:ph type="title"/>
          </p:nvPr>
        </p:nvSpPr>
        <p:spPr>
          <a:xfrm>
            <a:off x="719450" y="71750"/>
            <a:ext cx="8167200" cy="784500"/>
          </a:xfrm>
          <a:prstGeom prst="rect">
            <a:avLst/>
          </a:prstGeom>
          <a:noFill/>
          <a:ln>
            <a:noFill/>
          </a:ln>
        </p:spPr>
        <p:txBody>
          <a:bodyPr anchorCtr="0" anchor="ctr" bIns="85700" lIns="85700" spcFirstLastPara="1" rIns="85700" wrap="square" tIns="85700">
            <a:noAutofit/>
          </a:bodyPr>
          <a:lstStyle/>
          <a:p>
            <a:pPr indent="0" lvl="0" marL="0" rtl="0" algn="ctr">
              <a:lnSpc>
                <a:spcPct val="100000"/>
              </a:lnSpc>
              <a:spcBef>
                <a:spcPts val="0"/>
              </a:spcBef>
              <a:spcAft>
                <a:spcPts val="0"/>
              </a:spcAft>
              <a:buSzPts val="3000"/>
              <a:buNone/>
            </a:pPr>
            <a:r>
              <a:rPr lang="en" sz="3500"/>
              <a:t>Ethical and Professional Responsibility</a:t>
            </a:r>
            <a:endParaRPr sz="3500"/>
          </a:p>
        </p:txBody>
      </p:sp>
      <p:sp>
        <p:nvSpPr>
          <p:cNvPr id="644" name="Google Shape;644;p7"/>
          <p:cNvSpPr txBox="1"/>
          <p:nvPr/>
        </p:nvSpPr>
        <p:spPr>
          <a:xfrm>
            <a:off x="306050" y="970700"/>
            <a:ext cx="8450100" cy="36006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chemeClr val="dk1"/>
              </a:buClr>
              <a:buSzPts val="1400"/>
              <a:buFont typeface="Nanum Gothic Coding"/>
              <a:buChar char="➢"/>
            </a:pPr>
            <a:r>
              <a:rPr b="0" i="0" lang="en" sz="1400" u="none" cap="none" strike="noStrike">
                <a:solidFill>
                  <a:schemeClr val="dk1"/>
                </a:solidFill>
                <a:latin typeface="Nanum Gothic Coding"/>
                <a:ea typeface="Nanum Gothic Coding"/>
                <a:cs typeface="Nanum Gothic Coding"/>
                <a:sym typeface="Nanum Gothic Coding"/>
              </a:rPr>
              <a:t>We stick to honesty, fairness, and confidentiality ensures everyone involved understands and feels respected, guiding actions with integrity and honesty.</a:t>
            </a:r>
            <a:endParaRPr b="0" i="0" sz="1400" u="none" cap="none" strike="noStrike">
              <a:solidFill>
                <a:schemeClr val="dk1"/>
              </a:solidFill>
              <a:latin typeface="Nanum Gothic Coding"/>
              <a:ea typeface="Nanum Gothic Coding"/>
              <a:cs typeface="Nanum Gothic Coding"/>
              <a:sym typeface="Nanum Gothic Coding"/>
            </a:endParaRPr>
          </a:p>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Nanum Gothic Coding"/>
              <a:ea typeface="Nanum Gothic Coding"/>
              <a:cs typeface="Nanum Gothic Coding"/>
              <a:sym typeface="Nanum Gothic Coding"/>
            </a:endParaRPr>
          </a:p>
          <a:p>
            <a:pPr indent="-317500" lvl="0" marL="457200" marR="0" rtl="0" algn="l">
              <a:lnSpc>
                <a:spcPct val="100000"/>
              </a:lnSpc>
              <a:spcBef>
                <a:spcPts val="0"/>
              </a:spcBef>
              <a:spcAft>
                <a:spcPts val="0"/>
              </a:spcAft>
              <a:buClr>
                <a:schemeClr val="dk1"/>
              </a:buClr>
              <a:buSzPts val="1400"/>
              <a:buFont typeface="Nanum Gothic Coding"/>
              <a:buChar char="➢"/>
            </a:pPr>
            <a:r>
              <a:rPr b="0" i="0" lang="en" sz="1400" u="none" cap="none" strike="noStrike">
                <a:solidFill>
                  <a:schemeClr val="dk1"/>
                </a:solidFill>
                <a:latin typeface="Nanum Gothic Coding"/>
                <a:ea typeface="Nanum Gothic Coding"/>
                <a:cs typeface="Nanum Gothic Coding"/>
                <a:sym typeface="Nanum Gothic Coding"/>
              </a:rPr>
              <a:t>Working closely with peers and stakeholders ensures diverse perspectives are considered, fostering solutions that work for everyone and make everyone feel included and valued.</a:t>
            </a:r>
            <a:endParaRPr b="0" i="0" sz="1400" u="none" cap="none" strike="noStrike">
              <a:solidFill>
                <a:schemeClr val="dk1"/>
              </a:solidFill>
              <a:latin typeface="Nanum Gothic Coding"/>
              <a:ea typeface="Nanum Gothic Coding"/>
              <a:cs typeface="Nanum Gothic Coding"/>
              <a:sym typeface="Nanum Gothic Coding"/>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Nanum Gothic Coding"/>
              <a:ea typeface="Nanum Gothic Coding"/>
              <a:cs typeface="Nanum Gothic Coding"/>
              <a:sym typeface="Nanum Gothic Coding"/>
            </a:endParaRPr>
          </a:p>
          <a:p>
            <a:pPr indent="-317500" lvl="0" marL="457200" marR="0" rtl="0" algn="l">
              <a:lnSpc>
                <a:spcPct val="100000"/>
              </a:lnSpc>
              <a:spcBef>
                <a:spcPts val="0"/>
              </a:spcBef>
              <a:spcAft>
                <a:spcPts val="0"/>
              </a:spcAft>
              <a:buClr>
                <a:schemeClr val="dk1"/>
              </a:buClr>
              <a:buSzPts val="1400"/>
              <a:buFont typeface="Nanum Gothic Coding"/>
              <a:buChar char="➢"/>
            </a:pPr>
            <a:r>
              <a:rPr b="0" i="0" lang="en" sz="1400" u="none" cap="none" strike="noStrike">
                <a:solidFill>
                  <a:schemeClr val="dk1"/>
                </a:solidFill>
                <a:latin typeface="Nanum Gothic Coding"/>
                <a:ea typeface="Nanum Gothic Coding"/>
                <a:cs typeface="Nanum Gothic Coding"/>
                <a:sym typeface="Nanum Gothic Coding"/>
              </a:rPr>
              <a:t>We use strong security measures keeps personal information safe, making sure only the right people can see it, and everyone feels safe using our technology.</a:t>
            </a:r>
            <a:endParaRPr b="0" i="0" sz="1400" u="none" cap="none" strike="noStrike">
              <a:solidFill>
                <a:schemeClr val="dk1"/>
              </a:solidFill>
              <a:latin typeface="Nanum Gothic Coding"/>
              <a:ea typeface="Nanum Gothic Coding"/>
              <a:cs typeface="Nanum Gothic Coding"/>
              <a:sym typeface="Nanum Gothic Coding"/>
            </a:endParaRPr>
          </a:p>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Nanum Gothic Coding"/>
              <a:ea typeface="Nanum Gothic Coding"/>
              <a:cs typeface="Nanum Gothic Coding"/>
              <a:sym typeface="Nanum Gothic Coding"/>
            </a:endParaRPr>
          </a:p>
          <a:p>
            <a:pPr indent="-317500" lvl="0" marL="457200" marR="0" rtl="0" algn="l">
              <a:lnSpc>
                <a:spcPct val="100000"/>
              </a:lnSpc>
              <a:spcBef>
                <a:spcPts val="0"/>
              </a:spcBef>
              <a:spcAft>
                <a:spcPts val="0"/>
              </a:spcAft>
              <a:buClr>
                <a:schemeClr val="dk1"/>
              </a:buClr>
              <a:buSzPts val="1400"/>
              <a:buFont typeface="Nanum Gothic Coding"/>
              <a:buChar char="➢"/>
            </a:pPr>
            <a:r>
              <a:rPr b="0" i="0" lang="en" sz="1400" u="none" cap="none" strike="noStrike">
                <a:solidFill>
                  <a:schemeClr val="dk1"/>
                </a:solidFill>
                <a:latin typeface="Nanum Gothic Coding"/>
                <a:ea typeface="Nanum Gothic Coding"/>
                <a:cs typeface="Nanum Gothic Coding"/>
                <a:sym typeface="Nanum Gothic Coding"/>
              </a:rPr>
              <a:t>Checking really carefully for things that might cause problems like unfairness or privacy issues, fixing them before we use our technology, ensuring it's safe and fair for everyone.</a:t>
            </a:r>
            <a:endParaRPr b="0" i="0" sz="1400" u="none" cap="none" strike="noStrike">
              <a:solidFill>
                <a:schemeClr val="dk1"/>
              </a:solidFill>
              <a:latin typeface="Nanum Gothic Coding"/>
              <a:ea typeface="Nanum Gothic Coding"/>
              <a:cs typeface="Nanum Gothic Coding"/>
              <a:sym typeface="Nanum Gothic Coding"/>
            </a:endParaRPr>
          </a:p>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Nanum Gothic Coding"/>
              <a:ea typeface="Nanum Gothic Coding"/>
              <a:cs typeface="Nanum Gothic Coding"/>
              <a:sym typeface="Nanum Gothic Coding"/>
            </a:endParaRPr>
          </a:p>
          <a:p>
            <a:pPr indent="-317500" lvl="0" marL="457200" marR="0" rtl="0" algn="l">
              <a:lnSpc>
                <a:spcPct val="100000"/>
              </a:lnSpc>
              <a:spcBef>
                <a:spcPts val="0"/>
              </a:spcBef>
              <a:spcAft>
                <a:spcPts val="0"/>
              </a:spcAft>
              <a:buClr>
                <a:schemeClr val="dk1"/>
              </a:buClr>
              <a:buSzPts val="1400"/>
              <a:buFont typeface="Nanum Gothic Coding"/>
              <a:buChar char="➢"/>
            </a:pPr>
            <a:r>
              <a:rPr b="0" i="0" lang="en" sz="1400" u="none" cap="none" strike="noStrike">
                <a:solidFill>
                  <a:schemeClr val="dk1"/>
                </a:solidFill>
                <a:latin typeface="Nanum Gothic Coding"/>
                <a:ea typeface="Nanum Gothic Coding"/>
                <a:cs typeface="Nanum Gothic Coding"/>
                <a:sym typeface="Nanum Gothic Coding"/>
              </a:rPr>
              <a:t>Helping people understand how to use technology wisely, so they can enjoy it without causing any harm or confusion, empowering users to make smart choices and use technology responsibly.</a:t>
            </a:r>
            <a:endParaRPr b="0" i="0" sz="1400" u="none" cap="none" strike="noStrike">
              <a:solidFill>
                <a:schemeClr val="dk1"/>
              </a:solidFill>
              <a:latin typeface="Nanum Gothic Coding"/>
              <a:ea typeface="Nanum Gothic Coding"/>
              <a:cs typeface="Nanum Gothic Coding"/>
              <a:sym typeface="Nanum Gothic Coding"/>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sp>
        <p:nvSpPr>
          <p:cNvPr id="649" name="Google Shape;649;p8"/>
          <p:cNvSpPr txBox="1"/>
          <p:nvPr>
            <p:ph type="title"/>
          </p:nvPr>
        </p:nvSpPr>
        <p:spPr>
          <a:xfrm>
            <a:off x="670650" y="194350"/>
            <a:ext cx="7704000" cy="572700"/>
          </a:xfrm>
          <a:prstGeom prst="rect">
            <a:avLst/>
          </a:prstGeom>
          <a:noFill/>
          <a:ln>
            <a:noFill/>
          </a:ln>
        </p:spPr>
        <p:txBody>
          <a:bodyPr anchorCtr="0" anchor="t" bIns="79125" lIns="79125" spcFirstLastPara="1" rIns="79125" wrap="square" tIns="79125">
            <a:noAutofit/>
          </a:bodyPr>
          <a:lstStyle/>
          <a:p>
            <a:pPr indent="0" lvl="0" marL="0" rtl="0" algn="ctr">
              <a:lnSpc>
                <a:spcPct val="100000"/>
              </a:lnSpc>
              <a:spcBef>
                <a:spcPts val="0"/>
              </a:spcBef>
              <a:spcAft>
                <a:spcPts val="0"/>
              </a:spcAft>
              <a:buSzPts val="3000"/>
              <a:buNone/>
            </a:pPr>
            <a:r>
              <a:rPr lang="en" sz="4400"/>
              <a:t>Tools and Technology</a:t>
            </a:r>
            <a:endParaRPr sz="4400"/>
          </a:p>
        </p:txBody>
      </p:sp>
      <p:sp>
        <p:nvSpPr>
          <p:cNvPr id="650" name="Google Shape;650;p8"/>
          <p:cNvSpPr txBox="1"/>
          <p:nvPr>
            <p:ph idx="1" type="subTitle"/>
          </p:nvPr>
        </p:nvSpPr>
        <p:spPr>
          <a:xfrm>
            <a:off x="301838" y="1405200"/>
            <a:ext cx="2033400" cy="444300"/>
          </a:xfrm>
          <a:prstGeom prst="rect">
            <a:avLst/>
          </a:prstGeom>
          <a:solidFill>
            <a:srgbClr val="E69138">
              <a:alpha val="64705"/>
            </a:srgbClr>
          </a:solidFill>
          <a:ln cap="flat" cmpd="sng" w="9525">
            <a:solidFill>
              <a:srgbClr val="733C03"/>
            </a:solidFill>
            <a:prstDash val="solid"/>
            <a:round/>
            <a:headEnd len="sm" w="sm" type="none"/>
            <a:tailEnd len="sm" w="sm" type="none"/>
          </a:ln>
        </p:spPr>
        <p:txBody>
          <a:bodyPr anchorCtr="0" anchor="b" bIns="79125" lIns="79125" spcFirstLastPara="1" rIns="79125" wrap="square" tIns="79125">
            <a:noAutofit/>
          </a:bodyPr>
          <a:lstStyle/>
          <a:p>
            <a:pPr indent="0" lvl="0" marL="0" rtl="0" algn="ctr">
              <a:lnSpc>
                <a:spcPct val="100000"/>
              </a:lnSpc>
              <a:spcBef>
                <a:spcPts val="0"/>
              </a:spcBef>
              <a:spcAft>
                <a:spcPts val="0"/>
              </a:spcAft>
              <a:buSzPts val="2100"/>
              <a:buNone/>
            </a:pPr>
            <a:r>
              <a:rPr lang="en"/>
              <a:t>Platform</a:t>
            </a:r>
            <a:endParaRPr/>
          </a:p>
        </p:txBody>
      </p:sp>
      <p:sp>
        <p:nvSpPr>
          <p:cNvPr id="651" name="Google Shape;651;p8"/>
          <p:cNvSpPr txBox="1"/>
          <p:nvPr>
            <p:ph idx="2" type="subTitle"/>
          </p:nvPr>
        </p:nvSpPr>
        <p:spPr>
          <a:xfrm>
            <a:off x="301838" y="1849503"/>
            <a:ext cx="2033400" cy="660600"/>
          </a:xfrm>
          <a:prstGeom prst="rect">
            <a:avLst/>
          </a:prstGeom>
          <a:solidFill>
            <a:srgbClr val="E69138">
              <a:alpha val="64705"/>
            </a:srgbClr>
          </a:solidFill>
          <a:ln cap="flat" cmpd="sng" w="9525">
            <a:solidFill>
              <a:srgbClr val="733C03"/>
            </a:solidFill>
            <a:prstDash val="solid"/>
            <a:round/>
            <a:headEnd len="sm" w="sm" type="none"/>
            <a:tailEnd len="sm" w="sm" type="none"/>
          </a:ln>
        </p:spPr>
        <p:txBody>
          <a:bodyPr anchorCtr="0" anchor="t" bIns="79125" lIns="79125" spcFirstLastPara="1" rIns="79125" wrap="square" tIns="79125">
            <a:noAutofit/>
          </a:bodyPr>
          <a:lstStyle/>
          <a:p>
            <a:pPr indent="0" lvl="0" marL="0" rtl="0" algn="ctr">
              <a:lnSpc>
                <a:spcPct val="100000"/>
              </a:lnSpc>
              <a:spcBef>
                <a:spcPts val="0"/>
              </a:spcBef>
              <a:spcAft>
                <a:spcPts val="0"/>
              </a:spcAft>
              <a:buSzPts val="1200"/>
              <a:buNone/>
            </a:pPr>
            <a:r>
              <a:rPr lang="en">
                <a:solidFill>
                  <a:schemeClr val="accent4"/>
                </a:solidFill>
              </a:rPr>
              <a:t>Jupyter Notebook</a:t>
            </a:r>
            <a:endParaRPr>
              <a:solidFill>
                <a:schemeClr val="accent4"/>
              </a:solidFill>
            </a:endParaRPr>
          </a:p>
          <a:p>
            <a:pPr indent="0" lvl="0" marL="0" rtl="0" algn="ctr">
              <a:lnSpc>
                <a:spcPct val="100000"/>
              </a:lnSpc>
              <a:spcBef>
                <a:spcPts val="0"/>
              </a:spcBef>
              <a:spcAft>
                <a:spcPts val="0"/>
              </a:spcAft>
              <a:buSzPts val="1200"/>
              <a:buNone/>
            </a:pPr>
            <a:r>
              <a:rPr lang="en"/>
              <a:t>HUgging Face</a:t>
            </a:r>
            <a:endParaRPr/>
          </a:p>
        </p:txBody>
      </p:sp>
      <p:sp>
        <p:nvSpPr>
          <p:cNvPr id="652" name="Google Shape;652;p8"/>
          <p:cNvSpPr txBox="1"/>
          <p:nvPr>
            <p:ph idx="3" type="subTitle"/>
          </p:nvPr>
        </p:nvSpPr>
        <p:spPr>
          <a:xfrm>
            <a:off x="2443413" y="2387905"/>
            <a:ext cx="2033400" cy="753300"/>
          </a:xfrm>
          <a:prstGeom prst="rect">
            <a:avLst/>
          </a:prstGeom>
          <a:solidFill>
            <a:srgbClr val="E69138">
              <a:alpha val="64705"/>
            </a:srgbClr>
          </a:solidFill>
          <a:ln cap="flat" cmpd="sng" w="9525">
            <a:solidFill>
              <a:srgbClr val="733C03"/>
            </a:solidFill>
            <a:prstDash val="solid"/>
            <a:round/>
            <a:headEnd len="sm" w="sm" type="none"/>
            <a:tailEnd len="sm" w="sm" type="none"/>
          </a:ln>
        </p:spPr>
        <p:txBody>
          <a:bodyPr anchorCtr="0" anchor="ctr" bIns="79125" lIns="79125" spcFirstLastPara="1" rIns="79125" wrap="square" tIns="79125">
            <a:noAutofit/>
          </a:bodyPr>
          <a:lstStyle/>
          <a:p>
            <a:pPr indent="0" lvl="0" marL="0" rtl="0" algn="ctr">
              <a:lnSpc>
                <a:spcPct val="100000"/>
              </a:lnSpc>
              <a:spcBef>
                <a:spcPts val="0"/>
              </a:spcBef>
              <a:spcAft>
                <a:spcPts val="0"/>
              </a:spcAft>
              <a:buSzPts val="1200"/>
              <a:buNone/>
            </a:pPr>
            <a:r>
              <a:rPr lang="en">
                <a:solidFill>
                  <a:schemeClr val="accent6"/>
                </a:solidFill>
              </a:rPr>
              <a:t>GPT  4</a:t>
            </a:r>
            <a:endParaRPr>
              <a:solidFill>
                <a:schemeClr val="accent6"/>
              </a:solidFill>
            </a:endParaRPr>
          </a:p>
          <a:p>
            <a:pPr indent="0" lvl="0" marL="0" rtl="0" algn="ctr">
              <a:lnSpc>
                <a:spcPct val="100000"/>
              </a:lnSpc>
              <a:spcBef>
                <a:spcPts val="0"/>
              </a:spcBef>
              <a:spcAft>
                <a:spcPts val="0"/>
              </a:spcAft>
              <a:buSzPts val="1200"/>
              <a:buNone/>
            </a:pPr>
            <a:r>
              <a:rPr lang="en">
                <a:solidFill>
                  <a:schemeClr val="accent6"/>
                </a:solidFill>
              </a:rPr>
              <a:t>Gemini</a:t>
            </a:r>
            <a:endParaRPr>
              <a:solidFill>
                <a:schemeClr val="accent6"/>
              </a:solidFill>
            </a:endParaRPr>
          </a:p>
          <a:p>
            <a:pPr indent="0" lvl="0" marL="0" rtl="0" algn="ctr">
              <a:lnSpc>
                <a:spcPct val="100000"/>
              </a:lnSpc>
              <a:spcBef>
                <a:spcPts val="0"/>
              </a:spcBef>
              <a:spcAft>
                <a:spcPts val="0"/>
              </a:spcAft>
              <a:buSzPts val="1200"/>
              <a:buNone/>
            </a:pPr>
            <a:r>
              <a:rPr lang="en">
                <a:solidFill>
                  <a:schemeClr val="accent6"/>
                </a:solidFill>
              </a:rPr>
              <a:t>Llama 3</a:t>
            </a:r>
            <a:endParaRPr>
              <a:solidFill>
                <a:schemeClr val="accent6"/>
              </a:solidFill>
            </a:endParaRPr>
          </a:p>
          <a:p>
            <a:pPr indent="0" lvl="0" marL="0" rtl="0" algn="ctr">
              <a:lnSpc>
                <a:spcPct val="100000"/>
              </a:lnSpc>
              <a:spcBef>
                <a:spcPts val="0"/>
              </a:spcBef>
              <a:spcAft>
                <a:spcPts val="0"/>
              </a:spcAft>
              <a:buSzPts val="1200"/>
              <a:buNone/>
            </a:pPr>
            <a:r>
              <a:rPr lang="en">
                <a:solidFill>
                  <a:schemeClr val="accent6"/>
                </a:solidFill>
              </a:rPr>
              <a:t>Phi 3</a:t>
            </a:r>
            <a:endParaRPr>
              <a:solidFill>
                <a:schemeClr val="accent6"/>
              </a:solidFill>
            </a:endParaRPr>
          </a:p>
          <a:p>
            <a:pPr indent="0" lvl="0" marL="0" rtl="0" algn="ctr">
              <a:lnSpc>
                <a:spcPct val="100000"/>
              </a:lnSpc>
              <a:spcBef>
                <a:spcPts val="0"/>
              </a:spcBef>
              <a:spcAft>
                <a:spcPts val="0"/>
              </a:spcAft>
              <a:buSzPts val="1200"/>
              <a:buNone/>
            </a:pPr>
            <a:r>
              <a:t/>
            </a:r>
            <a:endParaRPr sz="1500"/>
          </a:p>
        </p:txBody>
      </p:sp>
      <p:sp>
        <p:nvSpPr>
          <p:cNvPr id="653" name="Google Shape;653;p8"/>
          <p:cNvSpPr txBox="1"/>
          <p:nvPr>
            <p:ph idx="4" type="subTitle"/>
          </p:nvPr>
        </p:nvSpPr>
        <p:spPr>
          <a:xfrm>
            <a:off x="6726564" y="3585477"/>
            <a:ext cx="2115600" cy="618900"/>
          </a:xfrm>
          <a:prstGeom prst="rect">
            <a:avLst/>
          </a:prstGeom>
          <a:solidFill>
            <a:srgbClr val="E69138">
              <a:alpha val="64705"/>
            </a:srgbClr>
          </a:solidFill>
          <a:ln cap="flat" cmpd="sng" w="9525">
            <a:solidFill>
              <a:srgbClr val="733C03"/>
            </a:solidFill>
            <a:prstDash val="solid"/>
            <a:round/>
            <a:headEnd len="sm" w="sm" type="none"/>
            <a:tailEnd len="sm" w="sm" type="none"/>
          </a:ln>
        </p:spPr>
        <p:txBody>
          <a:bodyPr anchorCtr="0" anchor="ctr" bIns="79125" lIns="79125" spcFirstLastPara="1" rIns="79125" wrap="square" tIns="79125">
            <a:noAutofit/>
          </a:bodyPr>
          <a:lstStyle/>
          <a:p>
            <a:pPr indent="0" lvl="0" marL="0" rtl="0" algn="ctr">
              <a:lnSpc>
                <a:spcPct val="100000"/>
              </a:lnSpc>
              <a:spcBef>
                <a:spcPts val="0"/>
              </a:spcBef>
              <a:spcAft>
                <a:spcPts val="0"/>
              </a:spcAft>
              <a:buSzPts val="1200"/>
              <a:buNone/>
            </a:pPr>
            <a:r>
              <a:rPr lang="en" sz="1700">
                <a:solidFill>
                  <a:schemeClr val="accent4"/>
                </a:solidFill>
              </a:rPr>
              <a:t>ROUGE Score</a:t>
            </a:r>
            <a:endParaRPr sz="1700">
              <a:solidFill>
                <a:schemeClr val="accent4"/>
              </a:solidFill>
            </a:endParaRPr>
          </a:p>
          <a:p>
            <a:pPr indent="0" lvl="0" marL="0" rtl="0" algn="ctr">
              <a:lnSpc>
                <a:spcPct val="100000"/>
              </a:lnSpc>
              <a:spcBef>
                <a:spcPts val="0"/>
              </a:spcBef>
              <a:spcAft>
                <a:spcPts val="0"/>
              </a:spcAft>
              <a:buSzPts val="1200"/>
              <a:buNone/>
            </a:pPr>
            <a:r>
              <a:t/>
            </a:r>
            <a:endParaRPr sz="1100"/>
          </a:p>
        </p:txBody>
      </p:sp>
      <p:sp>
        <p:nvSpPr>
          <p:cNvPr id="654" name="Google Shape;654;p8"/>
          <p:cNvSpPr txBox="1"/>
          <p:nvPr>
            <p:ph idx="5" type="subTitle"/>
          </p:nvPr>
        </p:nvSpPr>
        <p:spPr>
          <a:xfrm>
            <a:off x="2443421" y="1943650"/>
            <a:ext cx="2033400" cy="444300"/>
          </a:xfrm>
          <a:prstGeom prst="rect">
            <a:avLst/>
          </a:prstGeom>
          <a:solidFill>
            <a:srgbClr val="E69138">
              <a:alpha val="64705"/>
            </a:srgbClr>
          </a:solidFill>
          <a:ln cap="flat" cmpd="sng" w="9525">
            <a:solidFill>
              <a:srgbClr val="733C03"/>
            </a:solidFill>
            <a:prstDash val="solid"/>
            <a:round/>
            <a:headEnd len="sm" w="sm" type="none"/>
            <a:tailEnd len="sm" w="sm" type="none"/>
          </a:ln>
        </p:spPr>
        <p:txBody>
          <a:bodyPr anchorCtr="0" anchor="b" bIns="79125" lIns="79125" spcFirstLastPara="1" rIns="79125" wrap="square" tIns="79125">
            <a:noAutofit/>
          </a:bodyPr>
          <a:lstStyle/>
          <a:p>
            <a:pPr indent="0" lvl="0" marL="0" rtl="0" algn="ctr">
              <a:lnSpc>
                <a:spcPct val="100000"/>
              </a:lnSpc>
              <a:spcBef>
                <a:spcPts val="0"/>
              </a:spcBef>
              <a:spcAft>
                <a:spcPts val="0"/>
              </a:spcAft>
              <a:buSzPts val="2100"/>
              <a:buNone/>
            </a:pPr>
            <a:r>
              <a:rPr lang="en"/>
              <a:t>Transformer </a:t>
            </a:r>
            <a:endParaRPr/>
          </a:p>
        </p:txBody>
      </p:sp>
      <p:sp>
        <p:nvSpPr>
          <p:cNvPr id="655" name="Google Shape;655;p8"/>
          <p:cNvSpPr txBox="1"/>
          <p:nvPr>
            <p:ph idx="6" type="subTitle"/>
          </p:nvPr>
        </p:nvSpPr>
        <p:spPr>
          <a:xfrm>
            <a:off x="6726563" y="3141200"/>
            <a:ext cx="2115600" cy="444300"/>
          </a:xfrm>
          <a:prstGeom prst="rect">
            <a:avLst/>
          </a:prstGeom>
          <a:solidFill>
            <a:srgbClr val="E69138">
              <a:alpha val="64705"/>
            </a:srgbClr>
          </a:solidFill>
          <a:ln cap="flat" cmpd="sng" w="9525">
            <a:solidFill>
              <a:srgbClr val="733C03"/>
            </a:solidFill>
            <a:prstDash val="solid"/>
            <a:round/>
            <a:headEnd len="sm" w="sm" type="none"/>
            <a:tailEnd len="sm" w="sm" type="none"/>
          </a:ln>
        </p:spPr>
        <p:txBody>
          <a:bodyPr anchorCtr="0" anchor="b" bIns="79125" lIns="79125" spcFirstLastPara="1" rIns="79125" wrap="square" tIns="79125">
            <a:noAutofit/>
          </a:bodyPr>
          <a:lstStyle/>
          <a:p>
            <a:pPr indent="0" lvl="0" marL="0" rtl="0" algn="ctr">
              <a:lnSpc>
                <a:spcPct val="100000"/>
              </a:lnSpc>
              <a:spcBef>
                <a:spcPts val="0"/>
              </a:spcBef>
              <a:spcAft>
                <a:spcPts val="0"/>
              </a:spcAft>
              <a:buSzPts val="2100"/>
              <a:buNone/>
            </a:pPr>
            <a:r>
              <a:rPr lang="en"/>
              <a:t>Evaluation Metric</a:t>
            </a:r>
            <a:endParaRPr/>
          </a:p>
        </p:txBody>
      </p:sp>
      <p:sp>
        <p:nvSpPr>
          <p:cNvPr id="656" name="Google Shape;656;p8"/>
          <p:cNvSpPr txBox="1"/>
          <p:nvPr>
            <p:ph idx="3" type="subTitle"/>
          </p:nvPr>
        </p:nvSpPr>
        <p:spPr>
          <a:xfrm>
            <a:off x="4585000" y="2954350"/>
            <a:ext cx="2033400" cy="948300"/>
          </a:xfrm>
          <a:prstGeom prst="rect">
            <a:avLst/>
          </a:prstGeom>
          <a:solidFill>
            <a:srgbClr val="E69138">
              <a:alpha val="64705"/>
            </a:srgbClr>
          </a:solidFill>
          <a:ln cap="flat" cmpd="sng" w="9525">
            <a:solidFill>
              <a:srgbClr val="733C03"/>
            </a:solidFill>
            <a:prstDash val="solid"/>
            <a:round/>
            <a:headEnd len="sm" w="sm" type="none"/>
            <a:tailEnd len="sm" w="sm" type="none"/>
          </a:ln>
        </p:spPr>
        <p:txBody>
          <a:bodyPr anchorCtr="0" anchor="t" bIns="79125" lIns="79125" spcFirstLastPara="1" rIns="79125" wrap="square" tIns="79125">
            <a:noAutofit/>
          </a:bodyPr>
          <a:lstStyle/>
          <a:p>
            <a:pPr indent="0" lvl="0" marL="0" rtl="0" algn="ctr">
              <a:lnSpc>
                <a:spcPct val="100000"/>
              </a:lnSpc>
              <a:spcBef>
                <a:spcPts val="0"/>
              </a:spcBef>
              <a:spcAft>
                <a:spcPts val="0"/>
              </a:spcAft>
              <a:buSzPts val="1200"/>
              <a:buNone/>
            </a:pPr>
            <a:r>
              <a:rPr lang="en">
                <a:solidFill>
                  <a:schemeClr val="accent6"/>
                </a:solidFill>
              </a:rPr>
              <a:t>Transcripts</a:t>
            </a:r>
            <a:endParaRPr>
              <a:solidFill>
                <a:schemeClr val="accent6"/>
              </a:solidFill>
            </a:endParaRPr>
          </a:p>
          <a:p>
            <a:pPr indent="0" lvl="0" marL="0" rtl="0" algn="ctr">
              <a:lnSpc>
                <a:spcPct val="100000"/>
              </a:lnSpc>
              <a:spcBef>
                <a:spcPts val="0"/>
              </a:spcBef>
              <a:spcAft>
                <a:spcPts val="0"/>
              </a:spcAft>
              <a:buSzPts val="1200"/>
              <a:buNone/>
            </a:pPr>
            <a:r>
              <a:rPr lang="en">
                <a:solidFill>
                  <a:schemeClr val="accent6"/>
                </a:solidFill>
              </a:rPr>
              <a:t>GPT 4</a:t>
            </a:r>
            <a:endParaRPr>
              <a:solidFill>
                <a:schemeClr val="accent6"/>
              </a:solidFill>
            </a:endParaRPr>
          </a:p>
          <a:p>
            <a:pPr indent="0" lvl="0" marL="0" rtl="0" algn="ctr">
              <a:lnSpc>
                <a:spcPct val="100000"/>
              </a:lnSpc>
              <a:spcBef>
                <a:spcPts val="0"/>
              </a:spcBef>
              <a:spcAft>
                <a:spcPts val="0"/>
              </a:spcAft>
              <a:buSzPts val="1200"/>
              <a:buNone/>
            </a:pPr>
            <a:r>
              <a:rPr lang="en">
                <a:solidFill>
                  <a:schemeClr val="accent6"/>
                </a:solidFill>
              </a:rPr>
              <a:t>Pro WritingAid</a:t>
            </a:r>
            <a:endParaRPr>
              <a:solidFill>
                <a:schemeClr val="accent6"/>
              </a:solidFill>
            </a:endParaRPr>
          </a:p>
          <a:p>
            <a:pPr indent="0" lvl="0" marL="0" rtl="0" algn="ctr">
              <a:lnSpc>
                <a:spcPct val="100000"/>
              </a:lnSpc>
              <a:spcBef>
                <a:spcPts val="0"/>
              </a:spcBef>
              <a:spcAft>
                <a:spcPts val="0"/>
              </a:spcAft>
              <a:buSzPts val="1200"/>
              <a:buNone/>
            </a:pPr>
            <a:r>
              <a:rPr lang="en">
                <a:solidFill>
                  <a:schemeClr val="accent6"/>
                </a:solidFill>
              </a:rPr>
              <a:t>Hemingway</a:t>
            </a:r>
            <a:endParaRPr>
              <a:solidFill>
                <a:schemeClr val="accent6"/>
              </a:solidFill>
            </a:endParaRPr>
          </a:p>
          <a:p>
            <a:pPr indent="0" lvl="0" marL="0" rtl="0" algn="ctr">
              <a:lnSpc>
                <a:spcPct val="100000"/>
              </a:lnSpc>
              <a:spcBef>
                <a:spcPts val="0"/>
              </a:spcBef>
              <a:spcAft>
                <a:spcPts val="0"/>
              </a:spcAft>
              <a:buSzPts val="1200"/>
              <a:buNone/>
            </a:pPr>
            <a:r>
              <a:t/>
            </a:r>
            <a:endParaRPr sz="1500"/>
          </a:p>
        </p:txBody>
      </p:sp>
      <p:sp>
        <p:nvSpPr>
          <p:cNvPr id="657" name="Google Shape;657;p8"/>
          <p:cNvSpPr txBox="1"/>
          <p:nvPr>
            <p:ph idx="5" type="subTitle"/>
          </p:nvPr>
        </p:nvSpPr>
        <p:spPr>
          <a:xfrm>
            <a:off x="4584996" y="2510100"/>
            <a:ext cx="2033400" cy="444300"/>
          </a:xfrm>
          <a:prstGeom prst="rect">
            <a:avLst/>
          </a:prstGeom>
          <a:solidFill>
            <a:srgbClr val="E69138">
              <a:alpha val="64705"/>
            </a:srgbClr>
          </a:solidFill>
          <a:ln cap="flat" cmpd="sng" w="9525">
            <a:solidFill>
              <a:srgbClr val="733C03"/>
            </a:solidFill>
            <a:prstDash val="solid"/>
            <a:round/>
            <a:headEnd len="sm" w="sm" type="none"/>
            <a:tailEnd len="sm" w="sm" type="none"/>
          </a:ln>
        </p:spPr>
        <p:txBody>
          <a:bodyPr anchorCtr="0" anchor="b" bIns="79125" lIns="79125" spcFirstLastPara="1" rIns="79125" wrap="square" tIns="79125">
            <a:noAutofit/>
          </a:bodyPr>
          <a:lstStyle/>
          <a:p>
            <a:pPr indent="0" lvl="0" marL="0" rtl="0" algn="ctr">
              <a:lnSpc>
                <a:spcPct val="100000"/>
              </a:lnSpc>
              <a:spcBef>
                <a:spcPts val="0"/>
              </a:spcBef>
              <a:spcAft>
                <a:spcPts val="0"/>
              </a:spcAft>
              <a:buSzPts val="2100"/>
              <a:buNone/>
            </a:pPr>
            <a:r>
              <a:rPr lang="en"/>
              <a:t>Comparison Tools</a:t>
            </a:r>
            <a:endParaRPr/>
          </a:p>
        </p:txBody>
      </p:sp>
      <p:grpSp>
        <p:nvGrpSpPr>
          <p:cNvPr id="658" name="Google Shape;658;p8"/>
          <p:cNvGrpSpPr/>
          <p:nvPr/>
        </p:nvGrpSpPr>
        <p:grpSpPr>
          <a:xfrm>
            <a:off x="1004818" y="767059"/>
            <a:ext cx="505650" cy="504006"/>
            <a:chOff x="6039282" y="1042577"/>
            <a:chExt cx="734316" cy="731929"/>
          </a:xfrm>
        </p:grpSpPr>
        <p:sp>
          <p:nvSpPr>
            <p:cNvPr id="659" name="Google Shape;659;p8"/>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8"/>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8"/>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8"/>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8"/>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8"/>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8"/>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8"/>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8"/>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8"/>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8"/>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8"/>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8"/>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8"/>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8"/>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8"/>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8"/>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8"/>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8"/>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8"/>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8"/>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80" name="Google Shape;680;p8"/>
          <p:cNvGrpSpPr/>
          <p:nvPr/>
        </p:nvGrpSpPr>
        <p:grpSpPr>
          <a:xfrm>
            <a:off x="3283318" y="1325472"/>
            <a:ext cx="505650" cy="504006"/>
            <a:chOff x="6039282" y="1042577"/>
            <a:chExt cx="734316" cy="731929"/>
          </a:xfrm>
        </p:grpSpPr>
        <p:sp>
          <p:nvSpPr>
            <p:cNvPr id="681" name="Google Shape;681;p8"/>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8"/>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8"/>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8"/>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8"/>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8"/>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8"/>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8"/>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8"/>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8"/>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8"/>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8"/>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8"/>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8"/>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8"/>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8"/>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8"/>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8"/>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8"/>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8"/>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8"/>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2" name="Google Shape;702;p8"/>
          <p:cNvGrpSpPr/>
          <p:nvPr/>
        </p:nvGrpSpPr>
        <p:grpSpPr>
          <a:xfrm>
            <a:off x="5246168" y="1913797"/>
            <a:ext cx="505650" cy="504006"/>
            <a:chOff x="6039282" y="1042577"/>
            <a:chExt cx="734316" cy="731929"/>
          </a:xfrm>
        </p:grpSpPr>
        <p:sp>
          <p:nvSpPr>
            <p:cNvPr id="703" name="Google Shape;703;p8"/>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8"/>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8"/>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8"/>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8"/>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8"/>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8"/>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8"/>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8"/>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8"/>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8"/>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8"/>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8"/>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8"/>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8"/>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8"/>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8"/>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8"/>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8"/>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8"/>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8"/>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4" name="Google Shape;724;p8"/>
          <p:cNvGrpSpPr/>
          <p:nvPr/>
        </p:nvGrpSpPr>
        <p:grpSpPr>
          <a:xfrm>
            <a:off x="7531543" y="2480247"/>
            <a:ext cx="505650" cy="504006"/>
            <a:chOff x="6039282" y="1042577"/>
            <a:chExt cx="734316" cy="731929"/>
          </a:xfrm>
        </p:grpSpPr>
        <p:sp>
          <p:nvSpPr>
            <p:cNvPr id="725" name="Google Shape;725;p8"/>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8"/>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8"/>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8"/>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8"/>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8"/>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8"/>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8"/>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8"/>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8"/>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8"/>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8"/>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8"/>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8"/>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8"/>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8"/>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8"/>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8"/>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8"/>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8"/>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8"/>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p9"/>
          <p:cNvSpPr txBox="1"/>
          <p:nvPr>
            <p:ph type="title"/>
          </p:nvPr>
        </p:nvSpPr>
        <p:spPr>
          <a:xfrm>
            <a:off x="719400" y="9150"/>
            <a:ext cx="7705200" cy="772800"/>
          </a:xfrm>
          <a:prstGeom prst="rect">
            <a:avLst/>
          </a:prstGeom>
          <a:noFill/>
          <a:ln>
            <a:noFill/>
          </a:ln>
        </p:spPr>
        <p:txBody>
          <a:bodyPr anchorCtr="0" anchor="ctr" bIns="85700" lIns="85700" spcFirstLastPara="1" rIns="85700" wrap="square" tIns="85700">
            <a:noAutofit/>
          </a:bodyPr>
          <a:lstStyle/>
          <a:p>
            <a:pPr indent="0" lvl="0" marL="0" rtl="0" algn="ctr">
              <a:lnSpc>
                <a:spcPct val="100000"/>
              </a:lnSpc>
              <a:spcBef>
                <a:spcPts val="0"/>
              </a:spcBef>
              <a:spcAft>
                <a:spcPts val="0"/>
              </a:spcAft>
              <a:buSzPts val="3000"/>
              <a:buNone/>
            </a:pPr>
            <a:r>
              <a:rPr lang="en" sz="5200"/>
              <a:t>Results</a:t>
            </a:r>
            <a:endParaRPr sz="5200"/>
          </a:p>
        </p:txBody>
      </p:sp>
      <p:graphicFrame>
        <p:nvGraphicFramePr>
          <p:cNvPr id="751" name="Google Shape;751;p9"/>
          <p:cNvGraphicFramePr/>
          <p:nvPr/>
        </p:nvGraphicFramePr>
        <p:xfrm>
          <a:off x="314000" y="981100"/>
          <a:ext cx="3000000" cy="3000000"/>
        </p:xfrm>
        <a:graphic>
          <a:graphicData uri="http://schemas.openxmlformats.org/drawingml/2006/table">
            <a:tbl>
              <a:tblPr>
                <a:noFill/>
                <a:tableStyleId>{E2C183C0-D5BA-4172-9624-74C4551AB937}</a:tableStyleId>
              </a:tblPr>
              <a:tblGrid>
                <a:gridCol w="1931525"/>
                <a:gridCol w="1858850"/>
                <a:gridCol w="1574475"/>
                <a:gridCol w="1553350"/>
                <a:gridCol w="1615125"/>
              </a:tblGrid>
              <a:tr h="275675">
                <a:tc>
                  <a:txBody>
                    <a:bodyPr/>
                    <a:lstStyle/>
                    <a:p>
                      <a:pPr indent="0" lvl="0" marL="0" marR="0" rtl="0" algn="ctr">
                        <a:lnSpc>
                          <a:spcPct val="100000"/>
                        </a:lnSpc>
                        <a:spcBef>
                          <a:spcPts val="0"/>
                        </a:spcBef>
                        <a:spcAft>
                          <a:spcPts val="0"/>
                        </a:spcAft>
                        <a:buClr>
                          <a:srgbClr val="000000"/>
                        </a:buClr>
                        <a:buSzPts val="1500"/>
                        <a:buFont typeface="Arial"/>
                        <a:buNone/>
                      </a:pPr>
                      <a:r>
                        <a:rPr lang="en" sz="1500" u="none" cap="none" strike="noStrike">
                          <a:solidFill>
                            <a:schemeClr val="dk1"/>
                          </a:solidFill>
                          <a:latin typeface="Merriweather Black"/>
                          <a:ea typeface="Merriweather Black"/>
                          <a:cs typeface="Merriweather Black"/>
                          <a:sym typeface="Merriweather Black"/>
                        </a:rPr>
                        <a:t>Genre</a:t>
                      </a:r>
                      <a:endParaRPr sz="1500" u="none" cap="none" strike="noStrike">
                        <a:solidFill>
                          <a:schemeClr val="dk1"/>
                        </a:solidFill>
                        <a:latin typeface="Merriweather Black"/>
                        <a:ea typeface="Merriweather Black"/>
                        <a:cs typeface="Merriweather Black"/>
                        <a:sym typeface="Merriweather Black"/>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500"/>
                        <a:buFont typeface="Arial"/>
                        <a:buNone/>
                      </a:pPr>
                      <a:r>
                        <a:rPr lang="en" sz="1500" u="none" cap="none" strike="noStrike">
                          <a:solidFill>
                            <a:schemeClr val="dk1"/>
                          </a:solidFill>
                          <a:latin typeface="Merriweather Black"/>
                          <a:ea typeface="Merriweather Black"/>
                          <a:cs typeface="Merriweather Black"/>
                          <a:sym typeface="Merriweather Black"/>
                        </a:rPr>
                        <a:t>rouge 1</a:t>
                      </a:r>
                      <a:endParaRPr sz="1500" u="none" cap="none" strike="noStrike">
                        <a:solidFill>
                          <a:schemeClr val="dk1"/>
                        </a:solidFill>
                        <a:latin typeface="Merriweather Black"/>
                        <a:ea typeface="Merriweather Black"/>
                        <a:cs typeface="Merriweather Black"/>
                        <a:sym typeface="Merriweather Black"/>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500"/>
                        <a:buFont typeface="Arial"/>
                        <a:buNone/>
                      </a:pPr>
                      <a:r>
                        <a:rPr lang="en" sz="1500" u="none" cap="none" strike="noStrike">
                          <a:solidFill>
                            <a:schemeClr val="dk1"/>
                          </a:solidFill>
                          <a:latin typeface="Merriweather Black"/>
                          <a:ea typeface="Merriweather Black"/>
                          <a:cs typeface="Merriweather Black"/>
                          <a:sym typeface="Merriweather Black"/>
                        </a:rPr>
                        <a:t>rouge 2</a:t>
                      </a:r>
                      <a:endParaRPr sz="1500" u="none" cap="none" strike="noStrike">
                        <a:solidFill>
                          <a:schemeClr val="dk1"/>
                        </a:solidFill>
                        <a:latin typeface="Merriweather Black"/>
                        <a:ea typeface="Merriweather Black"/>
                        <a:cs typeface="Merriweather Black"/>
                        <a:sym typeface="Merriweather Black"/>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500"/>
                        <a:buFont typeface="Arial"/>
                        <a:buNone/>
                      </a:pPr>
                      <a:r>
                        <a:rPr lang="en" sz="1500" u="none" cap="none" strike="noStrike">
                          <a:solidFill>
                            <a:schemeClr val="dk1"/>
                          </a:solidFill>
                          <a:latin typeface="Merriweather Black"/>
                          <a:ea typeface="Merriweather Black"/>
                          <a:cs typeface="Merriweather Black"/>
                          <a:sym typeface="Merriweather Black"/>
                        </a:rPr>
                        <a:t>rougeL</a:t>
                      </a:r>
                      <a:endParaRPr sz="1500" u="none" cap="none" strike="noStrike">
                        <a:solidFill>
                          <a:schemeClr val="dk1"/>
                        </a:solidFill>
                        <a:latin typeface="Merriweather Black"/>
                        <a:ea typeface="Merriweather Black"/>
                        <a:cs typeface="Merriweather Black"/>
                        <a:sym typeface="Merriweather Black"/>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500"/>
                        <a:buFont typeface="Arial"/>
                        <a:buNone/>
                      </a:pPr>
                      <a:r>
                        <a:rPr lang="en" sz="1500" u="none" cap="none" strike="noStrike">
                          <a:solidFill>
                            <a:schemeClr val="dk1"/>
                          </a:solidFill>
                          <a:latin typeface="Merriweather Black"/>
                          <a:ea typeface="Merriweather Black"/>
                          <a:cs typeface="Merriweather Black"/>
                          <a:sym typeface="Merriweather Black"/>
                        </a:rPr>
                        <a:t>rougeLsum</a:t>
                      </a:r>
                      <a:endParaRPr sz="1500" u="none" cap="none" strike="noStrike">
                        <a:solidFill>
                          <a:schemeClr val="dk1"/>
                        </a:solidFill>
                        <a:latin typeface="Merriweather Black"/>
                        <a:ea typeface="Merriweather Black"/>
                        <a:cs typeface="Merriweather Black"/>
                        <a:sym typeface="Merriweather Black"/>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r>
              <a:tr h="329025">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Merriweather"/>
                          <a:ea typeface="Merriweather"/>
                          <a:cs typeface="Merriweather"/>
                          <a:sym typeface="Merriweather"/>
                        </a:rPr>
                        <a:t>Alternate Histories</a:t>
                      </a:r>
                      <a:endParaRPr b="1"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Merriweather"/>
                          <a:ea typeface="Merriweather"/>
                          <a:cs typeface="Merriweather"/>
                          <a:sym typeface="Merriweather"/>
                        </a:rPr>
                        <a:t>0.1899</a:t>
                      </a:r>
                      <a:endParaRPr sz="11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Merriweather"/>
                          <a:ea typeface="Merriweather"/>
                          <a:cs typeface="Merriweather"/>
                          <a:sym typeface="Merriweather"/>
                        </a:rPr>
                        <a:t>0.0112</a:t>
                      </a:r>
                      <a:endParaRPr sz="11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Merriweather"/>
                          <a:ea typeface="Merriweather"/>
                          <a:cs typeface="Merriweather"/>
                          <a:sym typeface="Merriweather"/>
                        </a:rPr>
                        <a:t>0.0949</a:t>
                      </a:r>
                      <a:endParaRPr sz="11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Merriweather"/>
                          <a:ea typeface="Merriweather"/>
                          <a:cs typeface="Merriweather"/>
                          <a:sym typeface="Merriweather"/>
                        </a:rPr>
                        <a:t>0.0949</a:t>
                      </a:r>
                      <a:endParaRPr sz="11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r>
              <a:tr h="329025">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Merriweather"/>
                          <a:ea typeface="Merriweather"/>
                          <a:cs typeface="Merriweather"/>
                          <a:sym typeface="Merriweather"/>
                        </a:rPr>
                        <a:t>Virtual Realities</a:t>
                      </a:r>
                      <a:endParaRPr b="1"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Merriweather"/>
                          <a:ea typeface="Merriweather"/>
                          <a:cs typeface="Merriweather"/>
                          <a:sym typeface="Merriweather"/>
                        </a:rPr>
                        <a:t>0.2696</a:t>
                      </a:r>
                      <a:endParaRPr sz="11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Merriweather"/>
                          <a:ea typeface="Merriweather"/>
                          <a:cs typeface="Merriweather"/>
                          <a:sym typeface="Merriweather"/>
                        </a:rPr>
                        <a:t>0.0395</a:t>
                      </a:r>
                      <a:endParaRPr sz="11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Merriweather"/>
                          <a:ea typeface="Merriweather"/>
                          <a:cs typeface="Merriweather"/>
                          <a:sym typeface="Merriweather"/>
                        </a:rPr>
                        <a:t>0.1573</a:t>
                      </a:r>
                      <a:endParaRPr sz="11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Merriweather"/>
                          <a:ea typeface="Merriweather"/>
                          <a:cs typeface="Merriweather"/>
                          <a:sym typeface="Merriweather"/>
                        </a:rPr>
                        <a:t>0.1573</a:t>
                      </a:r>
                      <a:endParaRPr sz="11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r>
              <a:tr h="519675">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Merriweather"/>
                          <a:ea typeface="Merriweather"/>
                          <a:cs typeface="Merriweather"/>
                          <a:sym typeface="Merriweather"/>
                        </a:rPr>
                        <a:t>Educational Science Documentary</a:t>
                      </a:r>
                      <a:endParaRPr b="1"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Merriweather"/>
                          <a:ea typeface="Merriweather"/>
                          <a:cs typeface="Merriweather"/>
                          <a:sym typeface="Merriweather"/>
                        </a:rPr>
                        <a:t>0.2517</a:t>
                      </a:r>
                      <a:endParaRPr sz="11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Merriweather"/>
                          <a:ea typeface="Merriweather"/>
                          <a:cs typeface="Merriweather"/>
                          <a:sym typeface="Merriweather"/>
                        </a:rPr>
                        <a:t>0.0668</a:t>
                      </a:r>
                      <a:endParaRPr sz="11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Merriweather"/>
                          <a:ea typeface="Merriweather"/>
                          <a:cs typeface="Merriweather"/>
                          <a:sym typeface="Merriweather"/>
                        </a:rPr>
                        <a:t>0.1425</a:t>
                      </a:r>
                      <a:endParaRPr sz="11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Merriweather"/>
                          <a:ea typeface="Merriweather"/>
                          <a:cs typeface="Merriweather"/>
                          <a:sym typeface="Merriweather"/>
                        </a:rPr>
                        <a:t>0.1425</a:t>
                      </a:r>
                      <a:endParaRPr sz="11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r>
              <a:tr h="329025">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Merriweather"/>
                          <a:ea typeface="Merriweather"/>
                          <a:cs typeface="Merriweather"/>
                          <a:sym typeface="Merriweather"/>
                        </a:rPr>
                        <a:t>Snap Insights</a:t>
                      </a:r>
                      <a:endParaRPr b="1"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Merriweather"/>
                          <a:ea typeface="Merriweather"/>
                          <a:cs typeface="Merriweather"/>
                          <a:sym typeface="Merriweather"/>
                        </a:rPr>
                        <a:t>0.2258</a:t>
                      </a:r>
                      <a:endParaRPr sz="11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Merriweather"/>
                          <a:ea typeface="Merriweather"/>
                          <a:cs typeface="Merriweather"/>
                          <a:sym typeface="Merriweather"/>
                        </a:rPr>
                        <a:t>0.0162</a:t>
                      </a:r>
                      <a:endParaRPr sz="11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Merriweather"/>
                          <a:ea typeface="Merriweather"/>
                          <a:cs typeface="Merriweather"/>
                          <a:sym typeface="Merriweather"/>
                        </a:rPr>
                        <a:t>0.1290</a:t>
                      </a:r>
                      <a:endParaRPr sz="11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Merriweather"/>
                          <a:ea typeface="Merriweather"/>
                          <a:cs typeface="Merriweather"/>
                          <a:sym typeface="Merriweather"/>
                        </a:rPr>
                        <a:t>0.1290</a:t>
                      </a:r>
                      <a:endParaRPr sz="11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r>
              <a:tr h="329025">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Merriweather"/>
                          <a:ea typeface="Merriweather"/>
                          <a:cs typeface="Merriweather"/>
                          <a:sym typeface="Merriweather"/>
                        </a:rPr>
                        <a:t>Instant Intimacies</a:t>
                      </a:r>
                      <a:endParaRPr b="1"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Merriweather"/>
                          <a:ea typeface="Merriweather"/>
                          <a:cs typeface="Merriweather"/>
                          <a:sym typeface="Merriweather"/>
                        </a:rPr>
                        <a:t>0.1459</a:t>
                      </a:r>
                      <a:endParaRPr sz="11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Merriweather"/>
                          <a:ea typeface="Merriweather"/>
                          <a:cs typeface="Merriweather"/>
                          <a:sym typeface="Merriweather"/>
                        </a:rPr>
                        <a:t>0.0</a:t>
                      </a:r>
                      <a:endParaRPr sz="11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Merriweather"/>
                          <a:ea typeface="Merriweather"/>
                          <a:cs typeface="Merriweather"/>
                          <a:sym typeface="Merriweather"/>
                        </a:rPr>
                        <a:t>0.0944</a:t>
                      </a:r>
                      <a:endParaRPr sz="11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Merriweather"/>
                          <a:ea typeface="Merriweather"/>
                          <a:cs typeface="Merriweather"/>
                          <a:sym typeface="Merriweather"/>
                        </a:rPr>
                        <a:t>0.0944</a:t>
                      </a:r>
                      <a:endParaRPr sz="11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r>
              <a:tr h="329025">
                <a:tc>
                  <a:txBody>
                    <a:bodyPr/>
                    <a:lstStyle/>
                    <a:p>
                      <a:pPr indent="0" lvl="0" marL="0" marR="0" rtl="0" algn="ctr">
                        <a:lnSpc>
                          <a:spcPct val="100000"/>
                        </a:lnSpc>
                        <a:spcBef>
                          <a:spcPts val="0"/>
                        </a:spcBef>
                        <a:spcAft>
                          <a:spcPts val="0"/>
                        </a:spcAft>
                        <a:buClr>
                          <a:srgbClr val="000000"/>
                        </a:buClr>
                        <a:buSzPts val="1300"/>
                        <a:buFont typeface="Arial"/>
                        <a:buNone/>
                      </a:pPr>
                      <a:r>
                        <a:rPr b="1" lang="en" sz="1300" u="none" cap="none" strike="noStrike">
                          <a:latin typeface="Merriweather"/>
                          <a:ea typeface="Merriweather"/>
                          <a:cs typeface="Merriweather"/>
                          <a:sym typeface="Merriweather"/>
                        </a:rPr>
                        <a:t>Stage Drama</a:t>
                      </a:r>
                      <a:endParaRPr b="1" sz="13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latin typeface="Merriweather"/>
                          <a:ea typeface="Merriweather"/>
                          <a:cs typeface="Merriweather"/>
                          <a:sym typeface="Merriweather"/>
                        </a:rPr>
                        <a:t>0.2172</a:t>
                      </a:r>
                      <a:endParaRPr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latin typeface="Merriweather"/>
                          <a:ea typeface="Merriweather"/>
                          <a:cs typeface="Merriweather"/>
                          <a:sym typeface="Merriweather"/>
                        </a:rPr>
                        <a:t>0.0075</a:t>
                      </a:r>
                      <a:endParaRPr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latin typeface="Merriweather"/>
                          <a:ea typeface="Merriweather"/>
                          <a:cs typeface="Merriweather"/>
                          <a:sym typeface="Merriweather"/>
                        </a:rPr>
                        <a:t>0.1198</a:t>
                      </a:r>
                      <a:endParaRPr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latin typeface="Merriweather"/>
                          <a:ea typeface="Merriweather"/>
                          <a:cs typeface="Merriweather"/>
                          <a:sym typeface="Merriweather"/>
                        </a:rPr>
                        <a:t>0.1198</a:t>
                      </a:r>
                      <a:endParaRPr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r>
              <a:tr h="329025">
                <a:tc>
                  <a:txBody>
                    <a:bodyPr/>
                    <a:lstStyle/>
                    <a:p>
                      <a:pPr indent="0" lvl="0" marL="0" marR="0" rtl="0" algn="ctr">
                        <a:lnSpc>
                          <a:spcPct val="100000"/>
                        </a:lnSpc>
                        <a:spcBef>
                          <a:spcPts val="0"/>
                        </a:spcBef>
                        <a:spcAft>
                          <a:spcPts val="0"/>
                        </a:spcAft>
                        <a:buClr>
                          <a:srgbClr val="000000"/>
                        </a:buClr>
                        <a:buSzPts val="1300"/>
                        <a:buFont typeface="Arial"/>
                        <a:buNone/>
                      </a:pPr>
                      <a:r>
                        <a:rPr b="1" lang="en" sz="1300" u="none" cap="none" strike="noStrike">
                          <a:latin typeface="Merriweather"/>
                          <a:ea typeface="Merriweather"/>
                          <a:cs typeface="Merriweather"/>
                          <a:sym typeface="Merriweather"/>
                        </a:rPr>
                        <a:t>Video Games</a:t>
                      </a:r>
                      <a:endParaRPr b="1" sz="13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latin typeface="Merriweather"/>
                          <a:ea typeface="Merriweather"/>
                          <a:cs typeface="Merriweather"/>
                          <a:sym typeface="Merriweather"/>
                        </a:rPr>
                        <a:t>0.2260</a:t>
                      </a:r>
                      <a:endParaRPr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latin typeface="Merriweather"/>
                          <a:ea typeface="Merriweather"/>
                          <a:cs typeface="Merriweather"/>
                          <a:sym typeface="Merriweather"/>
                        </a:rPr>
                        <a:t>0.0</a:t>
                      </a:r>
                      <a:endParaRPr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latin typeface="Merriweather"/>
                          <a:ea typeface="Merriweather"/>
                          <a:cs typeface="Merriweather"/>
                          <a:sym typeface="Merriweather"/>
                        </a:rPr>
                        <a:t>0.1304</a:t>
                      </a:r>
                      <a:endParaRPr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latin typeface="Merriweather"/>
                          <a:ea typeface="Merriweather"/>
                          <a:cs typeface="Merriweather"/>
                          <a:sym typeface="Merriweather"/>
                        </a:rPr>
                        <a:t>0.1304</a:t>
                      </a:r>
                      <a:endParaRPr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r>
              <a:tr h="329025">
                <a:tc>
                  <a:txBody>
                    <a:bodyPr/>
                    <a:lstStyle/>
                    <a:p>
                      <a:pPr indent="0" lvl="0" marL="0" marR="0" rtl="0" algn="ctr">
                        <a:lnSpc>
                          <a:spcPct val="100000"/>
                        </a:lnSpc>
                        <a:spcBef>
                          <a:spcPts val="0"/>
                        </a:spcBef>
                        <a:spcAft>
                          <a:spcPts val="0"/>
                        </a:spcAft>
                        <a:buClr>
                          <a:srgbClr val="000000"/>
                        </a:buClr>
                        <a:buSzPts val="1300"/>
                        <a:buFont typeface="Arial"/>
                        <a:buNone/>
                      </a:pPr>
                      <a:r>
                        <a:rPr b="1" lang="en" sz="1300" u="none" cap="none" strike="noStrike">
                          <a:latin typeface="Merriweather"/>
                          <a:ea typeface="Merriweather"/>
                          <a:cs typeface="Merriweather"/>
                          <a:sym typeface="Merriweather"/>
                        </a:rPr>
                        <a:t>Momentary Marvels</a:t>
                      </a:r>
                      <a:endParaRPr b="1" sz="13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latin typeface="Merriweather"/>
                          <a:ea typeface="Merriweather"/>
                          <a:cs typeface="Merriweather"/>
                          <a:sym typeface="Merriweather"/>
                        </a:rPr>
                        <a:t>0.1735</a:t>
                      </a:r>
                      <a:endParaRPr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latin typeface="Merriweather"/>
                          <a:ea typeface="Merriweather"/>
                          <a:cs typeface="Merriweather"/>
                          <a:sym typeface="Merriweather"/>
                        </a:rPr>
                        <a:t>0.0</a:t>
                      </a:r>
                      <a:endParaRPr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latin typeface="Merriweather"/>
                          <a:ea typeface="Merriweather"/>
                          <a:cs typeface="Merriweather"/>
                          <a:sym typeface="Merriweather"/>
                        </a:rPr>
                        <a:t>0.1074</a:t>
                      </a:r>
                      <a:endParaRPr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latin typeface="Merriweather"/>
                          <a:ea typeface="Merriweather"/>
                          <a:cs typeface="Merriweather"/>
                          <a:sym typeface="Merriweather"/>
                        </a:rPr>
                        <a:t>0.1074</a:t>
                      </a:r>
                      <a:endParaRPr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r>
              <a:tr h="329025">
                <a:tc>
                  <a:txBody>
                    <a:bodyPr/>
                    <a:lstStyle/>
                    <a:p>
                      <a:pPr indent="0" lvl="0" marL="0" marR="0" rtl="0" algn="ctr">
                        <a:lnSpc>
                          <a:spcPct val="100000"/>
                        </a:lnSpc>
                        <a:spcBef>
                          <a:spcPts val="0"/>
                        </a:spcBef>
                        <a:spcAft>
                          <a:spcPts val="0"/>
                        </a:spcAft>
                        <a:buClr>
                          <a:srgbClr val="000000"/>
                        </a:buClr>
                        <a:buSzPts val="1300"/>
                        <a:buFont typeface="Arial"/>
                        <a:buNone/>
                      </a:pPr>
                      <a:r>
                        <a:rPr b="1" lang="en" sz="1300" u="none" cap="none" strike="noStrike">
                          <a:latin typeface="Merriweather"/>
                          <a:ea typeface="Merriweather"/>
                          <a:cs typeface="Merriweather"/>
                          <a:sym typeface="Merriweather"/>
                        </a:rPr>
                        <a:t>Travel</a:t>
                      </a:r>
                      <a:endParaRPr b="1" sz="13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latin typeface="Merriweather"/>
                          <a:ea typeface="Merriweather"/>
                          <a:cs typeface="Merriweather"/>
                          <a:sym typeface="Merriweather"/>
                        </a:rPr>
                        <a:t>0.3644</a:t>
                      </a:r>
                      <a:endParaRPr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latin typeface="Merriweather"/>
                          <a:ea typeface="Merriweather"/>
                          <a:cs typeface="Merriweather"/>
                          <a:sym typeface="Merriweather"/>
                        </a:rPr>
                        <a:t>0.0358</a:t>
                      </a:r>
                      <a:endParaRPr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latin typeface="Merriweather"/>
                          <a:ea typeface="Merriweather"/>
                          <a:cs typeface="Merriweather"/>
                          <a:sym typeface="Merriweather"/>
                        </a:rPr>
                        <a:t>0.2133</a:t>
                      </a:r>
                      <a:endParaRPr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latin typeface="Merriweather"/>
                          <a:ea typeface="Merriweather"/>
                          <a:cs typeface="Merriweather"/>
                          <a:sym typeface="Merriweather"/>
                        </a:rPr>
                        <a:t>0.2133</a:t>
                      </a:r>
                      <a:endParaRPr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r>
              <a:tr h="329025">
                <a:tc>
                  <a:txBody>
                    <a:bodyPr/>
                    <a:lstStyle/>
                    <a:p>
                      <a:pPr indent="0" lvl="0" marL="0" marR="0" rtl="0" algn="ctr">
                        <a:lnSpc>
                          <a:spcPct val="100000"/>
                        </a:lnSpc>
                        <a:spcBef>
                          <a:spcPts val="0"/>
                        </a:spcBef>
                        <a:spcAft>
                          <a:spcPts val="0"/>
                        </a:spcAft>
                        <a:buClr>
                          <a:srgbClr val="000000"/>
                        </a:buClr>
                        <a:buSzPts val="1300"/>
                        <a:buFont typeface="Arial"/>
                        <a:buNone/>
                      </a:pPr>
                      <a:r>
                        <a:rPr b="1" lang="en" sz="1300" u="none" cap="none" strike="noStrike">
                          <a:latin typeface="Merriweather"/>
                          <a:ea typeface="Merriweather"/>
                          <a:cs typeface="Merriweather"/>
                          <a:sym typeface="Merriweather"/>
                        </a:rPr>
                        <a:t>Fantasy Adventure</a:t>
                      </a:r>
                      <a:endParaRPr b="1" sz="13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latin typeface="Merriweather"/>
                          <a:ea typeface="Merriweather"/>
                          <a:cs typeface="Merriweather"/>
                          <a:sym typeface="Merriweather"/>
                        </a:rPr>
                        <a:t>0.1948</a:t>
                      </a:r>
                      <a:endParaRPr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latin typeface="Merriweather"/>
                          <a:ea typeface="Merriweather"/>
                          <a:cs typeface="Merriweather"/>
                          <a:sym typeface="Merriweather"/>
                        </a:rPr>
                        <a:t>0.0419</a:t>
                      </a:r>
                      <a:endParaRPr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latin typeface="Merriweather"/>
                          <a:ea typeface="Merriweather"/>
                          <a:cs typeface="Merriweather"/>
                          <a:sym typeface="Merriweather"/>
                        </a:rPr>
                        <a:t>0.1160</a:t>
                      </a:r>
                      <a:endParaRPr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latin typeface="Merriweather"/>
                          <a:ea typeface="Merriweather"/>
                          <a:cs typeface="Merriweather"/>
                          <a:sym typeface="Merriweather"/>
                        </a:rPr>
                        <a:t>0.1160</a:t>
                      </a:r>
                      <a:endParaRPr sz="1200" u="none" cap="none" strike="noStrike">
                        <a:latin typeface="Merriweather"/>
                        <a:ea typeface="Merriweather"/>
                        <a:cs typeface="Merriweather"/>
                        <a:sym typeface="Merriweathe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21"/>
                      </a:srgbClr>
                    </a:solidFill>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 name="Shape 755"/>
        <p:cNvGrpSpPr/>
        <p:nvPr/>
      </p:nvGrpSpPr>
      <p:grpSpPr>
        <a:xfrm>
          <a:off x="0" y="0"/>
          <a:ext cx="0" cy="0"/>
          <a:chOff x="0" y="0"/>
          <a:chExt cx="0" cy="0"/>
        </a:xfrm>
      </p:grpSpPr>
      <p:sp>
        <p:nvSpPr>
          <p:cNvPr id="756" name="Google Shape;756;g30223755616_0_0"/>
          <p:cNvSpPr txBox="1"/>
          <p:nvPr>
            <p:ph type="title"/>
          </p:nvPr>
        </p:nvSpPr>
        <p:spPr>
          <a:xfrm>
            <a:off x="719400" y="9150"/>
            <a:ext cx="7705200" cy="772800"/>
          </a:xfrm>
          <a:prstGeom prst="rect">
            <a:avLst/>
          </a:prstGeom>
          <a:noFill/>
          <a:ln>
            <a:noFill/>
          </a:ln>
        </p:spPr>
        <p:txBody>
          <a:bodyPr anchorCtr="0" anchor="ctr" bIns="85700" lIns="85700" spcFirstLastPara="1" rIns="85700" wrap="square" tIns="85700">
            <a:noAutofit/>
          </a:bodyPr>
          <a:lstStyle/>
          <a:p>
            <a:pPr indent="0" lvl="0" marL="0" rtl="0" algn="ctr">
              <a:lnSpc>
                <a:spcPct val="100000"/>
              </a:lnSpc>
              <a:spcBef>
                <a:spcPts val="0"/>
              </a:spcBef>
              <a:spcAft>
                <a:spcPts val="0"/>
              </a:spcAft>
              <a:buSzPts val="3000"/>
              <a:buNone/>
            </a:pPr>
            <a:r>
              <a:rPr lang="en" sz="5200"/>
              <a:t>Results</a:t>
            </a:r>
            <a:endParaRPr sz="5200"/>
          </a:p>
        </p:txBody>
      </p:sp>
      <p:graphicFrame>
        <p:nvGraphicFramePr>
          <p:cNvPr id="757" name="Google Shape;757;g30223755616_0_0"/>
          <p:cNvGraphicFramePr/>
          <p:nvPr/>
        </p:nvGraphicFramePr>
        <p:xfrm>
          <a:off x="314000" y="981100"/>
          <a:ext cx="3000000" cy="3000000"/>
        </p:xfrm>
        <a:graphic>
          <a:graphicData uri="http://schemas.openxmlformats.org/drawingml/2006/table">
            <a:tbl>
              <a:tblPr>
                <a:noFill/>
                <a:tableStyleId>{E2C183C0-D5BA-4172-9624-74C4551AB937}</a:tableStyleId>
              </a:tblPr>
              <a:tblGrid>
                <a:gridCol w="1514025"/>
                <a:gridCol w="2425900"/>
                <a:gridCol w="2191400"/>
                <a:gridCol w="2410350"/>
              </a:tblGrid>
              <a:tr h="275675">
                <a:tc>
                  <a:txBody>
                    <a:bodyPr/>
                    <a:lstStyle/>
                    <a:p>
                      <a:pPr indent="0" lvl="0" marL="0" marR="0" rtl="0" algn="ctr">
                        <a:lnSpc>
                          <a:spcPct val="100000"/>
                        </a:lnSpc>
                        <a:spcBef>
                          <a:spcPts val="0"/>
                        </a:spcBef>
                        <a:spcAft>
                          <a:spcPts val="0"/>
                        </a:spcAft>
                        <a:buClr>
                          <a:srgbClr val="000000"/>
                        </a:buClr>
                        <a:buSzPts val="1500"/>
                        <a:buFont typeface="Arial"/>
                        <a:buNone/>
                      </a:pPr>
                      <a:r>
                        <a:rPr lang="en" sz="1500" u="none" cap="none" strike="noStrike">
                          <a:solidFill>
                            <a:schemeClr val="dk1"/>
                          </a:solidFill>
                          <a:latin typeface="Merriweather Black"/>
                          <a:ea typeface="Merriweather Black"/>
                          <a:cs typeface="Merriweather Black"/>
                          <a:sym typeface="Merriweather Black"/>
                        </a:rPr>
                        <a:t>Genre</a:t>
                      </a:r>
                      <a:endParaRPr sz="1500" u="none" cap="none" strike="noStrike">
                        <a:solidFill>
                          <a:schemeClr val="dk1"/>
                        </a:solidFill>
                        <a:latin typeface="Merriweather Black"/>
                        <a:ea typeface="Merriweather Black"/>
                        <a:cs typeface="Merriweather Black"/>
                        <a:sym typeface="Merriweather Black"/>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19"/>
                      </a:srgbClr>
                    </a:solidFill>
                  </a:tcPr>
                </a:tc>
                <a:tc>
                  <a:txBody>
                    <a:bodyPr/>
                    <a:lstStyle/>
                    <a:p>
                      <a:pPr indent="0" lvl="0" marL="0" marR="0" rtl="0" algn="ctr">
                        <a:lnSpc>
                          <a:spcPct val="100000"/>
                        </a:lnSpc>
                        <a:spcBef>
                          <a:spcPts val="0"/>
                        </a:spcBef>
                        <a:spcAft>
                          <a:spcPts val="0"/>
                        </a:spcAft>
                        <a:buClr>
                          <a:srgbClr val="000000"/>
                        </a:buClr>
                        <a:buSzPts val="1500"/>
                        <a:buFont typeface="Arial"/>
                        <a:buNone/>
                      </a:pPr>
                      <a:r>
                        <a:rPr b="1" lang="en" sz="1300">
                          <a:highlight>
                            <a:srgbClr val="D9D9D9"/>
                          </a:highlight>
                        </a:rPr>
                        <a:t>ROUGE Score for GPT 4 Summary</a:t>
                      </a:r>
                      <a:endParaRPr sz="1500" u="none" cap="none" strike="noStrike">
                        <a:solidFill>
                          <a:schemeClr val="dk1"/>
                        </a:solidFill>
                        <a:latin typeface="Merriweather Black"/>
                        <a:ea typeface="Merriweather Black"/>
                        <a:cs typeface="Merriweather Black"/>
                        <a:sym typeface="Merriweather Black"/>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19"/>
                      </a:srgbClr>
                    </a:solidFill>
                  </a:tcPr>
                </a:tc>
                <a:tc>
                  <a:txBody>
                    <a:bodyPr/>
                    <a:lstStyle/>
                    <a:p>
                      <a:pPr indent="0" lvl="0" marL="0" marR="0" rtl="0" algn="ctr">
                        <a:lnSpc>
                          <a:spcPct val="100000"/>
                        </a:lnSpc>
                        <a:spcBef>
                          <a:spcPts val="0"/>
                        </a:spcBef>
                        <a:spcAft>
                          <a:spcPts val="0"/>
                        </a:spcAft>
                        <a:buClr>
                          <a:srgbClr val="000000"/>
                        </a:buClr>
                        <a:buSzPts val="1500"/>
                        <a:buFont typeface="Arial"/>
                        <a:buNone/>
                      </a:pPr>
                      <a:r>
                        <a:rPr b="1" lang="en" sz="1300">
                          <a:highlight>
                            <a:srgbClr val="D9D9D9"/>
                          </a:highlight>
                        </a:rPr>
                        <a:t>ROUGE Score for Gemini</a:t>
                      </a:r>
                      <a:endParaRPr sz="1500" u="none" cap="none" strike="noStrike">
                        <a:solidFill>
                          <a:schemeClr val="dk1"/>
                        </a:solidFill>
                        <a:latin typeface="Merriweather Black"/>
                        <a:ea typeface="Merriweather Black"/>
                        <a:cs typeface="Merriweather Black"/>
                        <a:sym typeface="Merriweather Black"/>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19"/>
                      </a:srgbClr>
                    </a:solidFill>
                  </a:tcPr>
                </a:tc>
                <a:tc>
                  <a:txBody>
                    <a:bodyPr/>
                    <a:lstStyle/>
                    <a:p>
                      <a:pPr indent="0" lvl="0" marL="0" marR="0" rtl="0" algn="ctr">
                        <a:lnSpc>
                          <a:spcPct val="100000"/>
                        </a:lnSpc>
                        <a:spcBef>
                          <a:spcPts val="0"/>
                        </a:spcBef>
                        <a:spcAft>
                          <a:spcPts val="0"/>
                        </a:spcAft>
                        <a:buClr>
                          <a:srgbClr val="000000"/>
                        </a:buClr>
                        <a:buSzPts val="1500"/>
                        <a:buFont typeface="Arial"/>
                        <a:buNone/>
                      </a:pPr>
                      <a:r>
                        <a:rPr b="1" lang="en" sz="1300">
                          <a:highlight>
                            <a:srgbClr val="D9D9D9"/>
                          </a:highlight>
                        </a:rPr>
                        <a:t>ROUGE Score for Phi 3GPT 4 Script</a:t>
                      </a:r>
                      <a:endParaRPr sz="1500" u="none" cap="none" strike="noStrike">
                        <a:solidFill>
                          <a:schemeClr val="dk1"/>
                        </a:solidFill>
                        <a:latin typeface="Merriweather Black"/>
                        <a:ea typeface="Merriweather Black"/>
                        <a:cs typeface="Merriweather Black"/>
                        <a:sym typeface="Merriweather Black"/>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19"/>
                      </a:srgbClr>
                    </a:solidFill>
                  </a:tcPr>
                </a:tc>
              </a:tr>
              <a:tr h="329025">
                <a:tc>
                  <a:txBody>
                    <a:bodyPr/>
                    <a:lstStyle/>
                    <a:p>
                      <a:pPr indent="0" lvl="0" marL="0" rtl="0" algn="ctr">
                        <a:spcBef>
                          <a:spcPts val="0"/>
                        </a:spcBef>
                        <a:spcAft>
                          <a:spcPts val="0"/>
                        </a:spcAft>
                        <a:buClr>
                          <a:srgbClr val="000000"/>
                        </a:buClr>
                        <a:buSzPts val="1200"/>
                        <a:buFont typeface="Arial"/>
                        <a:buNone/>
                      </a:pPr>
                      <a:r>
                        <a:rPr b="1" lang="en" sz="1200">
                          <a:latin typeface="Merriweather"/>
                          <a:ea typeface="Merriweather"/>
                          <a:cs typeface="Merriweather"/>
                          <a:sym typeface="Merriweather"/>
                        </a:rPr>
                        <a:t>Alternate Histories</a:t>
                      </a: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19"/>
                      </a:srgbClr>
                    </a:solidFill>
                  </a:tcPr>
                </a:tc>
                <a:tc>
                  <a:txBody>
                    <a:bodyPr/>
                    <a:lstStyle/>
                    <a:p>
                      <a:pPr indent="0" lvl="0" marL="0" rtl="0" algn="l">
                        <a:spcBef>
                          <a:spcPts val="0"/>
                        </a:spcBef>
                        <a:spcAft>
                          <a:spcPts val="0"/>
                        </a:spcAft>
                        <a:buNone/>
                      </a:pPr>
                      <a:r>
                        <a:rPr lang="en" sz="1000">
                          <a:highlight>
                            <a:srgbClr val="FFF2CC"/>
                          </a:highlight>
                        </a:rPr>
                        <a:t>'rouge1': 0.36951501154734406, 'rouge2': 0.07424593967517401, 'rougeL': 0.15704387990762125, 'rougeLsum': 0.15704387990762125</a:t>
                      </a: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19"/>
                      </a:srgbClr>
                    </a:solidFill>
                  </a:tcPr>
                </a:tc>
                <a:tc>
                  <a:txBody>
                    <a:bodyPr/>
                    <a:lstStyle/>
                    <a:p>
                      <a:pPr indent="0" lvl="0" marL="0" rtl="0" algn="l">
                        <a:spcBef>
                          <a:spcPts val="0"/>
                        </a:spcBef>
                        <a:spcAft>
                          <a:spcPts val="0"/>
                        </a:spcAft>
                        <a:buNone/>
                      </a:pPr>
                      <a:r>
                        <a:rPr lang="en" sz="1000">
                          <a:highlight>
                            <a:srgbClr val="B6D7A8"/>
                          </a:highlight>
                        </a:rPr>
                        <a:t>'rouge1': 0.4071246819338422, 'rouge2': 0.09207161125319693, 'rougeL': 0.18829516539440203, 'rougeLsum': 0.18829516539440203</a:t>
                      </a: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19"/>
                      </a:srgbClr>
                    </a:solidFill>
                  </a:tcPr>
                </a:tc>
                <a:tc>
                  <a:txBody>
                    <a:bodyPr/>
                    <a:lstStyle/>
                    <a:p>
                      <a:pPr indent="0" lvl="0" marL="0" rtl="0" algn="l">
                        <a:spcBef>
                          <a:spcPts val="0"/>
                        </a:spcBef>
                        <a:spcAft>
                          <a:spcPts val="0"/>
                        </a:spcAft>
                        <a:buNone/>
                      </a:pPr>
                      <a:r>
                        <a:rPr lang="en" sz="1000">
                          <a:highlight>
                            <a:srgbClr val="B6D7A8"/>
                          </a:highlight>
                        </a:rPr>
                        <a:t>{'rouge1': 0.36263736263736257, 'rouge2': 0.07734806629834254, 'rougeL': 0.16483516483516483, 'rougeLsum': 0.16483516483516483}</a:t>
                      </a:r>
                      <a:endParaRPr/>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7994A9">
                        <a:alpha val="63919"/>
                      </a:srgbClr>
                    </a:solidFill>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ndian AI Tech Project Proposal by Slidesgo">
  <a:themeElements>
    <a:clrScheme name="Simple Light">
      <a:dk1>
        <a:srgbClr val="EFF1F1"/>
      </a:dk1>
      <a:lt1>
        <a:srgbClr val="E69138"/>
      </a:lt1>
      <a:dk2>
        <a:srgbClr val="783F04"/>
      </a:dk2>
      <a:lt2>
        <a:srgbClr val="B45F06"/>
      </a:lt2>
      <a:accent1>
        <a:srgbClr val="E67907"/>
      </a:accent1>
      <a:accent2>
        <a:srgbClr val="F9CB9C"/>
      </a:accent2>
      <a:accent3>
        <a:srgbClr val="FCE5CD"/>
      </a:accent3>
      <a:accent4>
        <a:srgbClr val="FFFFFF"/>
      </a:accent4>
      <a:accent5>
        <a:srgbClr val="FFFFFF"/>
      </a:accent5>
      <a:accent6>
        <a:srgbClr val="FFFFFF"/>
      </a:accent6>
      <a:hlink>
        <a:srgbClr val="EFF1F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Indian AI Tech Project Proposal by Slidesgo">
  <a:themeElements>
    <a:clrScheme name="Simple Light">
      <a:dk1>
        <a:srgbClr val="EFF1F1"/>
      </a:dk1>
      <a:lt1>
        <a:srgbClr val="E69138"/>
      </a:lt1>
      <a:dk2>
        <a:srgbClr val="783F04"/>
      </a:dk2>
      <a:lt2>
        <a:srgbClr val="B45F06"/>
      </a:lt2>
      <a:accent1>
        <a:srgbClr val="E67907"/>
      </a:accent1>
      <a:accent2>
        <a:srgbClr val="F9CB9C"/>
      </a:accent2>
      <a:accent3>
        <a:srgbClr val="FCE5CD"/>
      </a:accent3>
      <a:accent4>
        <a:srgbClr val="FFFFFF"/>
      </a:accent4>
      <a:accent5>
        <a:srgbClr val="FFFFFF"/>
      </a:accent5>
      <a:accent6>
        <a:srgbClr val="FFFFFF"/>
      </a:accent6>
      <a:hlink>
        <a:srgbClr val="EFF1F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Indian AI Tech Project Proposal by Slidesgo">
  <a:themeElements>
    <a:clrScheme name="Simple Light">
      <a:dk1>
        <a:srgbClr val="EFF1F1"/>
      </a:dk1>
      <a:lt1>
        <a:srgbClr val="E69138"/>
      </a:lt1>
      <a:dk2>
        <a:srgbClr val="783F04"/>
      </a:dk2>
      <a:lt2>
        <a:srgbClr val="B45F06"/>
      </a:lt2>
      <a:accent1>
        <a:srgbClr val="E67907"/>
      </a:accent1>
      <a:accent2>
        <a:srgbClr val="F9CB9C"/>
      </a:accent2>
      <a:accent3>
        <a:srgbClr val="FCE5CD"/>
      </a:accent3>
      <a:accent4>
        <a:srgbClr val="FFFFFF"/>
      </a:accent4>
      <a:accent5>
        <a:srgbClr val="FFFFFF"/>
      </a:accent5>
      <a:accent6>
        <a:srgbClr val="FFFFFF"/>
      </a:accent6>
      <a:hlink>
        <a:srgbClr val="EFF1F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